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98" r:id="rId5"/>
    <p:sldMasterId id="2147483709" r:id="rId6"/>
  </p:sldMasterIdLst>
  <p:notesMasterIdLst>
    <p:notesMasterId r:id="rId19"/>
  </p:notesMasterIdLst>
  <p:sldIdLst>
    <p:sldId id="309" r:id="rId7"/>
    <p:sldId id="366" r:id="rId8"/>
    <p:sldId id="379" r:id="rId9"/>
    <p:sldId id="369" r:id="rId10"/>
    <p:sldId id="370" r:id="rId11"/>
    <p:sldId id="361" r:id="rId12"/>
    <p:sldId id="363" r:id="rId13"/>
    <p:sldId id="365" r:id="rId14"/>
    <p:sldId id="393" r:id="rId15"/>
    <p:sldId id="382" r:id="rId16"/>
    <p:sldId id="359" r:id="rId17"/>
    <p:sldId id="362"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oen Brauckmann" initials="JB" lastIdx="1" clrIdx="0">
    <p:extLst>
      <p:ext uri="{19B8F6BF-5375-455C-9EA6-DF929625EA0E}">
        <p15:presenceInfo xmlns:p15="http://schemas.microsoft.com/office/powerpoint/2012/main" userId="S-1-5-21-2483263013-661348462-4172844734-350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94660"/>
  </p:normalViewPr>
  <p:slideViewPr>
    <p:cSldViewPr snapToGrid="0">
      <p:cViewPr varScale="1">
        <p:scale>
          <a:sx n="62" d="100"/>
          <a:sy n="62" d="100"/>
        </p:scale>
        <p:origin x="1176" y="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 van der Weijden" userId="d5a97714-595f-41f7-a457-b8fe7f3b0d31" providerId="ADAL" clId="{28594BBE-9509-440D-A9ED-B6520A50C255}"/>
    <pc:docChg chg="delSld modSld">
      <pc:chgData name="Emil van der Weijden" userId="d5a97714-595f-41f7-a457-b8fe7f3b0d31" providerId="ADAL" clId="{28594BBE-9509-440D-A9ED-B6520A50C255}" dt="2023-01-13T07:42:11.473" v="6" actId="20577"/>
      <pc:docMkLst>
        <pc:docMk/>
      </pc:docMkLst>
      <pc:sldChg chg="modSp mod">
        <pc:chgData name="Emil van der Weijden" userId="d5a97714-595f-41f7-a457-b8fe7f3b0d31" providerId="ADAL" clId="{28594BBE-9509-440D-A9ED-B6520A50C255}" dt="2023-01-13T07:42:11.473" v="6" actId="20577"/>
        <pc:sldMkLst>
          <pc:docMk/>
          <pc:sldMk cId="3640230266" sldId="309"/>
        </pc:sldMkLst>
        <pc:spChg chg="mod">
          <ac:chgData name="Emil van der Weijden" userId="d5a97714-595f-41f7-a457-b8fe7f3b0d31" providerId="ADAL" clId="{28594BBE-9509-440D-A9ED-B6520A50C255}" dt="2023-01-13T07:42:11.473" v="6" actId="20577"/>
          <ac:spMkLst>
            <pc:docMk/>
            <pc:sldMk cId="3640230266" sldId="309"/>
            <ac:spMk id="3" creationId="{38BAFB5A-D9ED-4AE5-ABD2-B2DE97923D29}"/>
          </ac:spMkLst>
        </pc:spChg>
      </pc:sldChg>
      <pc:sldChg chg="del">
        <pc:chgData name="Emil van der Weijden" userId="d5a97714-595f-41f7-a457-b8fe7f3b0d31" providerId="ADAL" clId="{28594BBE-9509-440D-A9ED-B6520A50C255}" dt="2023-01-13T07:41:59.064" v="0" actId="2696"/>
        <pc:sldMkLst>
          <pc:docMk/>
          <pc:sldMk cId="4083578764" sldId="357"/>
        </pc:sldMkLst>
      </pc:sldChg>
      <pc:sldChg chg="del">
        <pc:chgData name="Emil van der Weijden" userId="d5a97714-595f-41f7-a457-b8fe7f3b0d31" providerId="ADAL" clId="{28594BBE-9509-440D-A9ED-B6520A50C255}" dt="2023-01-13T07:41:59.064" v="0" actId="2696"/>
        <pc:sldMkLst>
          <pc:docMk/>
          <pc:sldMk cId="3986376320" sldId="383"/>
        </pc:sldMkLst>
      </pc:sldChg>
      <pc:sldChg chg="del">
        <pc:chgData name="Emil van der Weijden" userId="d5a97714-595f-41f7-a457-b8fe7f3b0d31" providerId="ADAL" clId="{28594BBE-9509-440D-A9ED-B6520A50C255}" dt="2023-01-13T07:41:59.064" v="0" actId="2696"/>
        <pc:sldMkLst>
          <pc:docMk/>
          <pc:sldMk cId="2275077542" sldId="384"/>
        </pc:sldMkLst>
      </pc:sldChg>
      <pc:sldChg chg="del">
        <pc:chgData name="Emil van der Weijden" userId="d5a97714-595f-41f7-a457-b8fe7f3b0d31" providerId="ADAL" clId="{28594BBE-9509-440D-A9ED-B6520A50C255}" dt="2023-01-13T07:41:59.064" v="0" actId="2696"/>
        <pc:sldMkLst>
          <pc:docMk/>
          <pc:sldMk cId="307598198" sldId="385"/>
        </pc:sldMkLst>
      </pc:sldChg>
      <pc:sldChg chg="del">
        <pc:chgData name="Emil van der Weijden" userId="d5a97714-595f-41f7-a457-b8fe7f3b0d31" providerId="ADAL" clId="{28594BBE-9509-440D-A9ED-B6520A50C255}" dt="2023-01-13T07:41:59.064" v="0" actId="2696"/>
        <pc:sldMkLst>
          <pc:docMk/>
          <pc:sldMk cId="4206049137" sldId="386"/>
        </pc:sldMkLst>
      </pc:sldChg>
      <pc:sldChg chg="del">
        <pc:chgData name="Emil van der Weijden" userId="d5a97714-595f-41f7-a457-b8fe7f3b0d31" providerId="ADAL" clId="{28594BBE-9509-440D-A9ED-B6520A50C255}" dt="2023-01-13T07:41:59.064" v="0" actId="2696"/>
        <pc:sldMkLst>
          <pc:docMk/>
          <pc:sldMk cId="687532521" sldId="387"/>
        </pc:sldMkLst>
      </pc:sldChg>
      <pc:sldChg chg="del">
        <pc:chgData name="Emil van der Weijden" userId="d5a97714-595f-41f7-a457-b8fe7f3b0d31" providerId="ADAL" clId="{28594BBE-9509-440D-A9ED-B6520A50C255}" dt="2023-01-13T07:41:59.064" v="0" actId="2696"/>
        <pc:sldMkLst>
          <pc:docMk/>
          <pc:sldMk cId="72690896" sldId="388"/>
        </pc:sldMkLst>
      </pc:sldChg>
      <pc:sldChg chg="del">
        <pc:chgData name="Emil van der Weijden" userId="d5a97714-595f-41f7-a457-b8fe7f3b0d31" providerId="ADAL" clId="{28594BBE-9509-440D-A9ED-B6520A50C255}" dt="2023-01-13T07:41:59.064" v="0" actId="2696"/>
        <pc:sldMkLst>
          <pc:docMk/>
          <pc:sldMk cId="2296966092" sldId="389"/>
        </pc:sldMkLst>
      </pc:sldChg>
      <pc:sldChg chg="del">
        <pc:chgData name="Emil van der Weijden" userId="d5a97714-595f-41f7-a457-b8fe7f3b0d31" providerId="ADAL" clId="{28594BBE-9509-440D-A9ED-B6520A50C255}" dt="2023-01-13T07:41:59.064" v="0" actId="2696"/>
        <pc:sldMkLst>
          <pc:docMk/>
          <pc:sldMk cId="1722514104" sldId="390"/>
        </pc:sldMkLst>
      </pc:sldChg>
      <pc:sldChg chg="del">
        <pc:chgData name="Emil van der Weijden" userId="d5a97714-595f-41f7-a457-b8fe7f3b0d31" providerId="ADAL" clId="{28594BBE-9509-440D-A9ED-B6520A50C255}" dt="2023-01-13T07:41:59.064" v="0" actId="2696"/>
        <pc:sldMkLst>
          <pc:docMk/>
          <pc:sldMk cId="1652324917" sldId="391"/>
        </pc:sldMkLst>
      </pc:sldChg>
      <pc:sldChg chg="del">
        <pc:chgData name="Emil van der Weijden" userId="d5a97714-595f-41f7-a457-b8fe7f3b0d31" providerId="ADAL" clId="{28594BBE-9509-440D-A9ED-B6520A50C255}" dt="2023-01-13T07:41:59.064" v="0" actId="2696"/>
        <pc:sldMkLst>
          <pc:docMk/>
          <pc:sldMk cId="3536011449" sldId="392"/>
        </pc:sldMkLst>
      </pc:sldChg>
      <pc:sldChg chg="del">
        <pc:chgData name="Emil van der Weijden" userId="d5a97714-595f-41f7-a457-b8fe7f3b0d31" providerId="ADAL" clId="{28594BBE-9509-440D-A9ED-B6520A50C255}" dt="2023-01-13T07:41:59.064" v="0" actId="2696"/>
        <pc:sldMkLst>
          <pc:docMk/>
          <pc:sldMk cId="600976733" sldId="394"/>
        </pc:sldMkLst>
      </pc:sldChg>
      <pc:sldChg chg="del">
        <pc:chgData name="Emil van der Weijden" userId="d5a97714-595f-41f7-a457-b8fe7f3b0d31" providerId="ADAL" clId="{28594BBE-9509-440D-A9ED-B6520A50C255}" dt="2023-01-13T07:41:59.064" v="0" actId="2696"/>
        <pc:sldMkLst>
          <pc:docMk/>
          <pc:sldMk cId="927780077" sldId="3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60546-876A-4155-BD21-176C143DBBCE}" type="datetimeFigureOut">
              <a:rPr lang="nl-NL" smtClean="0"/>
              <a:t>13-1-2023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FF30A-0799-46BB-AFA6-B9E5D58AA56F}" type="slidenum">
              <a:rPr lang="nl-NL" smtClean="0"/>
              <a:t>‹nr.›</a:t>
            </a:fld>
            <a:endParaRPr lang="nl-NL"/>
          </a:p>
        </p:txBody>
      </p:sp>
    </p:spTree>
    <p:extLst>
      <p:ext uri="{BB962C8B-B14F-4D97-AF65-F5344CB8AC3E}">
        <p14:creationId xmlns:p14="http://schemas.microsoft.com/office/powerpoint/2010/main" val="367297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4C453-F9AF-4CCC-B41B-E088020904A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02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4C453-F9AF-4CCC-B41B-E088020904A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99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4C453-F9AF-4CCC-B41B-E088020904A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14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4C453-F9AF-4CCC-B41B-E088020904A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95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4C453-F9AF-4CCC-B41B-E088020904A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90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4C453-F9AF-4CCC-B41B-E088020904A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074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4C453-F9AF-4CCC-B41B-E088020904A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9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94C453-F9AF-4CCC-B41B-E088020904A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25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433DA7-7451-47B8-AD64-15813B1B35C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5DDD6BC-30CA-42D1-AB79-43D19C9B3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0FFAE56-F510-48B8-B496-E98E2B247B3B}"/>
              </a:ext>
            </a:extLst>
          </p:cNvPr>
          <p:cNvSpPr>
            <a:spLocks noGrp="1"/>
          </p:cNvSpPr>
          <p:nvPr>
            <p:ph type="dt" sz="half" idx="10"/>
          </p:nvPr>
        </p:nvSpPr>
        <p:spPr/>
        <p:txBody>
          <a:bodyPr/>
          <a:lstStyle/>
          <a:p>
            <a:fld id="{0DA96AE3-5AE7-417D-977E-9598C04ACE09}" type="datetimeFigureOut">
              <a:rPr lang="nl-NL" smtClean="0">
                <a:solidFill>
                  <a:prstClr val="black">
                    <a:tint val="75000"/>
                  </a:prstClr>
                </a:solidFill>
              </a:rPr>
              <a:pPr/>
              <a:t>13-1-2023</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id="{B7A6E628-3A3A-43C1-940A-DAD47A92C26A}"/>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id="{9923BA76-AE8E-498C-9C7C-08B1721137A4}"/>
              </a:ext>
            </a:extLst>
          </p:cNvPr>
          <p:cNvSpPr>
            <a:spLocks noGrp="1"/>
          </p:cNvSpPr>
          <p:nvPr>
            <p:ph type="sldNum" sz="quarter" idx="12"/>
          </p:nvPr>
        </p:nvSpPr>
        <p:spPr/>
        <p:txBody>
          <a:bodyPr/>
          <a:lstStyle/>
          <a:p>
            <a:fld id="{A6D2316B-AE91-48F7-A04C-281E869E088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92084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969D2-EF6D-4F54-8BF3-5D96CCF09F6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494C8EE-891E-4D0A-88E8-946F24DDEC47}"/>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AF6CC7-E0AA-41A1-83FF-DBED0F12C59F}"/>
              </a:ext>
            </a:extLst>
          </p:cNvPr>
          <p:cNvSpPr>
            <a:spLocks noGrp="1"/>
          </p:cNvSpPr>
          <p:nvPr>
            <p:ph type="dt" sz="half" idx="10"/>
          </p:nvPr>
        </p:nvSpPr>
        <p:spPr/>
        <p:txBody>
          <a:bodyPr/>
          <a:lstStyle/>
          <a:p>
            <a:fld id="{0DA96AE3-5AE7-417D-977E-9598C04ACE09}" type="datetimeFigureOut">
              <a:rPr lang="nl-NL" smtClean="0">
                <a:solidFill>
                  <a:prstClr val="black">
                    <a:tint val="75000"/>
                  </a:prstClr>
                </a:solidFill>
              </a:rPr>
              <a:pPr/>
              <a:t>13-1-2023</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id="{7C5BF48F-AB3F-4551-810F-A8061552BBC7}"/>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id="{6B945CBA-04F0-48BE-87C6-AE68D53F3796}"/>
              </a:ext>
            </a:extLst>
          </p:cNvPr>
          <p:cNvSpPr>
            <a:spLocks noGrp="1"/>
          </p:cNvSpPr>
          <p:nvPr>
            <p:ph type="sldNum" sz="quarter" idx="12"/>
          </p:nvPr>
        </p:nvSpPr>
        <p:spPr/>
        <p:txBody>
          <a:bodyPr/>
          <a:lstStyle/>
          <a:p>
            <a:fld id="{A6D2316B-AE91-48F7-A04C-281E869E088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3245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A06472A-B7D5-4081-AA4A-70DCA180661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D61601D-0E1E-4083-B9F5-488BF2FCC363}"/>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70A177-9255-45D4-A24E-A356F53B0963}"/>
              </a:ext>
            </a:extLst>
          </p:cNvPr>
          <p:cNvSpPr>
            <a:spLocks noGrp="1"/>
          </p:cNvSpPr>
          <p:nvPr>
            <p:ph type="dt" sz="half" idx="10"/>
          </p:nvPr>
        </p:nvSpPr>
        <p:spPr/>
        <p:txBody>
          <a:bodyPr/>
          <a:lstStyle/>
          <a:p>
            <a:fld id="{0DA96AE3-5AE7-417D-977E-9598C04ACE09}" type="datetimeFigureOut">
              <a:rPr lang="nl-NL" smtClean="0">
                <a:solidFill>
                  <a:prstClr val="black">
                    <a:tint val="75000"/>
                  </a:prstClr>
                </a:solidFill>
              </a:rPr>
              <a:pPr/>
              <a:t>13-1-2023</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id="{340A654F-E884-467E-B5F5-681B0892696D}"/>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id="{22C24CD4-D3A9-49A4-A915-5FBECEDB3948}"/>
              </a:ext>
            </a:extLst>
          </p:cNvPr>
          <p:cNvSpPr>
            <a:spLocks noGrp="1"/>
          </p:cNvSpPr>
          <p:nvPr>
            <p:ph type="sldNum" sz="quarter" idx="12"/>
          </p:nvPr>
        </p:nvSpPr>
        <p:spPr/>
        <p:txBody>
          <a:bodyPr/>
          <a:lstStyle/>
          <a:p>
            <a:fld id="{A6D2316B-AE91-48F7-A04C-281E869E088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44973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solidFill>
                <a:prstClr val="black"/>
              </a:solidFill>
            </a:endParaRPr>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3133127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295563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776992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93028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2437079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261135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765493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243821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22941-42EA-4F7A-98C8-C0CF27AAC4C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7D7E408-38EE-4817-98C4-F7C442E439D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64D15E-AD47-428D-8843-525452A718A3}"/>
              </a:ext>
            </a:extLst>
          </p:cNvPr>
          <p:cNvSpPr>
            <a:spLocks noGrp="1"/>
          </p:cNvSpPr>
          <p:nvPr>
            <p:ph type="dt" sz="half" idx="10"/>
          </p:nvPr>
        </p:nvSpPr>
        <p:spPr/>
        <p:txBody>
          <a:bodyPr/>
          <a:lstStyle/>
          <a:p>
            <a:fld id="{0DA96AE3-5AE7-417D-977E-9598C04ACE09}" type="datetimeFigureOut">
              <a:rPr lang="nl-NL" smtClean="0">
                <a:solidFill>
                  <a:prstClr val="black">
                    <a:tint val="75000"/>
                  </a:prstClr>
                </a:solidFill>
              </a:rPr>
              <a:pPr/>
              <a:t>13-1-2023</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id="{A839997A-7F86-4A64-B9C2-4B899CDE82AE}"/>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id="{5861A2A3-0344-4CE6-8572-5EF293B36718}"/>
              </a:ext>
            </a:extLst>
          </p:cNvPr>
          <p:cNvSpPr>
            <a:spLocks noGrp="1"/>
          </p:cNvSpPr>
          <p:nvPr>
            <p:ph type="sldNum" sz="quarter" idx="12"/>
          </p:nvPr>
        </p:nvSpPr>
        <p:spPr/>
        <p:txBody>
          <a:bodyPr/>
          <a:lstStyle/>
          <a:p>
            <a:fld id="{A6D2316B-AE91-48F7-A04C-281E869E088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06248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solidFill>
                <a:prstClr val="black"/>
              </a:solidFill>
            </a:endParaRPr>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2011103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1424" y="476672"/>
            <a:ext cx="8830005" cy="1080120"/>
          </a:xfrm>
        </p:spPr>
        <p:txBody>
          <a:bodyPr/>
          <a:lstStyle>
            <a:lvl1pPr algn="l">
              <a:defRPr b="1" baseline="0">
                <a:solidFill>
                  <a:srgbClr val="462916"/>
                </a:solidFill>
                <a:latin typeface="Arial" pitchFamily="34" charset="0"/>
                <a:cs typeface="Arial" pitchFamily="34" charset="0"/>
              </a:defRPr>
            </a:lvl1pPr>
          </a:lstStyle>
          <a:p>
            <a:r>
              <a:rPr lang="nl-NL" dirty="0"/>
              <a:t>Titel presentatie</a:t>
            </a:r>
          </a:p>
        </p:txBody>
      </p:sp>
      <p:sp>
        <p:nvSpPr>
          <p:cNvPr id="3" name="Ondertitel 2"/>
          <p:cNvSpPr>
            <a:spLocks noGrp="1"/>
          </p:cNvSpPr>
          <p:nvPr>
            <p:ph type="subTitle" idx="1" hasCustomPrompt="1"/>
          </p:nvPr>
        </p:nvSpPr>
        <p:spPr>
          <a:xfrm>
            <a:off x="911424" y="1628800"/>
            <a:ext cx="8832981" cy="4536504"/>
          </a:xfrm>
        </p:spPr>
        <p:txBody>
          <a:bodyPr>
            <a:normAutofit/>
          </a:bodyPr>
          <a:lstStyle>
            <a:lvl1pPr marL="0" indent="0" algn="l">
              <a:buNone/>
              <a:defRPr sz="2400">
                <a:solidFill>
                  <a:srgbClr val="462916"/>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Tekst bewerken</a:t>
            </a:r>
          </a:p>
        </p:txBody>
      </p:sp>
      <p:sp>
        <p:nvSpPr>
          <p:cNvPr id="4" name="Tijdelijke aanduiding voor datum 3"/>
          <p:cNvSpPr>
            <a:spLocks noGrp="1"/>
          </p:cNvSpPr>
          <p:nvPr>
            <p:ph type="dt" sz="half" idx="10"/>
          </p:nvPr>
        </p:nvSpPr>
        <p:spPr>
          <a:xfrm>
            <a:off x="911424" y="6356351"/>
            <a:ext cx="2844800" cy="365125"/>
          </a:xfrm>
        </p:spPr>
        <p:txBody>
          <a:bodyPr/>
          <a:lstStyle>
            <a:lvl1pPr>
              <a:defRPr>
                <a:solidFill>
                  <a:srgbClr val="462916"/>
                </a:solidFill>
                <a:latin typeface="Arial" pitchFamily="34" charset="0"/>
                <a:cs typeface="Arial" pitchFamily="34" charset="0"/>
              </a:defRPr>
            </a:lvl1pPr>
          </a:lstStyle>
          <a:p>
            <a:fld id="{A4E3F7A0-2133-404F-9D98-C8205B97D2B0}" type="datetimeFigureOut">
              <a:rPr lang="nl-NL" smtClean="0"/>
              <a:pPr/>
              <a:t>13-1-2023</a:t>
            </a:fld>
            <a:endParaRPr lang="nl-NL"/>
          </a:p>
        </p:txBody>
      </p:sp>
    </p:spTree>
    <p:extLst>
      <p:ext uri="{BB962C8B-B14F-4D97-AF65-F5344CB8AC3E}">
        <p14:creationId xmlns:p14="http://schemas.microsoft.com/office/powerpoint/2010/main" val="746443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5663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877088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2833619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2096291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2371643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59433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771873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178109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94EAD-39C6-4FCE-B7A4-326426EDC25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5EE836E-8AB8-403C-A66C-B11091A0F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A1B3B308-45C5-44EF-B379-E9A10CCA39A2}"/>
              </a:ext>
            </a:extLst>
          </p:cNvPr>
          <p:cNvSpPr>
            <a:spLocks noGrp="1"/>
          </p:cNvSpPr>
          <p:nvPr>
            <p:ph type="dt" sz="half" idx="10"/>
          </p:nvPr>
        </p:nvSpPr>
        <p:spPr/>
        <p:txBody>
          <a:bodyPr/>
          <a:lstStyle/>
          <a:p>
            <a:fld id="{0DA96AE3-5AE7-417D-977E-9598C04ACE09}" type="datetimeFigureOut">
              <a:rPr lang="nl-NL" smtClean="0">
                <a:solidFill>
                  <a:prstClr val="black">
                    <a:tint val="75000"/>
                  </a:prstClr>
                </a:solidFill>
              </a:rPr>
              <a:pPr/>
              <a:t>13-1-2023</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id="{8C2702AE-92E5-4171-B5D9-10073C879D31}"/>
              </a:ext>
            </a:extLst>
          </p:cNvPr>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id="{4027AF32-F244-4B78-AEDD-40AFD02C0A71}"/>
              </a:ext>
            </a:extLst>
          </p:cNvPr>
          <p:cNvSpPr>
            <a:spLocks noGrp="1"/>
          </p:cNvSpPr>
          <p:nvPr>
            <p:ph type="sldNum" sz="quarter" idx="12"/>
          </p:nvPr>
        </p:nvSpPr>
        <p:spPr/>
        <p:txBody>
          <a:bodyPr/>
          <a:lstStyle/>
          <a:p>
            <a:fld id="{A6D2316B-AE91-48F7-A04C-281E869E088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23914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9532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CBD35AA-BC3D-4DC9-98E5-205AE753EDE7}" type="datetimeFigureOut">
              <a:rPr lang="nl-NL" smtClean="0"/>
              <a:t>13-1-2023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14B944B-A1E0-47BC-A760-83D09F545E34}" type="slidenum">
              <a:rPr lang="nl-NL" smtClean="0"/>
              <a:t>‹nr.›</a:t>
            </a:fld>
            <a:endParaRPr lang="nl-NL"/>
          </a:p>
        </p:txBody>
      </p:sp>
    </p:spTree>
    <p:extLst>
      <p:ext uri="{BB962C8B-B14F-4D97-AF65-F5344CB8AC3E}">
        <p14:creationId xmlns:p14="http://schemas.microsoft.com/office/powerpoint/2010/main" val="2079342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D944CD4-36DF-4075-ADCC-A475CF9D4CD1}" type="datetimeFigureOut">
              <a:rPr lang="nl-NL" smtClean="0"/>
              <a:t>13-1-2023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CD2ADCC-89EE-4360-8D81-282E69EA4C09}" type="slidenum">
              <a:rPr lang="nl-NL" smtClean="0"/>
              <a:t>‹nr.›</a:t>
            </a:fld>
            <a:endParaRPr lang="nl-NL"/>
          </a:p>
        </p:txBody>
      </p:sp>
    </p:spTree>
    <p:extLst>
      <p:ext uri="{BB962C8B-B14F-4D97-AF65-F5344CB8AC3E}">
        <p14:creationId xmlns:p14="http://schemas.microsoft.com/office/powerpoint/2010/main" val="3492921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D944CD4-36DF-4075-ADCC-A475CF9D4CD1}" type="datetimeFigureOut">
              <a:rPr lang="nl-NL" smtClean="0"/>
              <a:t>13-1-2023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CD2ADCC-89EE-4360-8D81-282E69EA4C09}" type="slidenum">
              <a:rPr lang="nl-NL" smtClean="0"/>
              <a:t>‹nr.›</a:t>
            </a:fld>
            <a:endParaRPr lang="nl-NL"/>
          </a:p>
        </p:txBody>
      </p:sp>
    </p:spTree>
    <p:extLst>
      <p:ext uri="{BB962C8B-B14F-4D97-AF65-F5344CB8AC3E}">
        <p14:creationId xmlns:p14="http://schemas.microsoft.com/office/powerpoint/2010/main" val="138349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E760A-ED93-48B7-8BA3-111BEE1C0FA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8DEF8B3-D5B7-4E37-A9D1-449D8FFEA794}"/>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C2E1A0D-8CB2-472F-A342-CDEBF719A59A}"/>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0A5083C-A187-4D36-843E-671A50B805CD}"/>
              </a:ext>
            </a:extLst>
          </p:cNvPr>
          <p:cNvSpPr>
            <a:spLocks noGrp="1"/>
          </p:cNvSpPr>
          <p:nvPr>
            <p:ph type="dt" sz="half" idx="10"/>
          </p:nvPr>
        </p:nvSpPr>
        <p:spPr/>
        <p:txBody>
          <a:bodyPr/>
          <a:lstStyle/>
          <a:p>
            <a:fld id="{0DA96AE3-5AE7-417D-977E-9598C04ACE09}" type="datetimeFigureOut">
              <a:rPr lang="nl-NL" smtClean="0">
                <a:solidFill>
                  <a:prstClr val="black">
                    <a:tint val="75000"/>
                  </a:prstClr>
                </a:solidFill>
              </a:rPr>
              <a:pPr/>
              <a:t>13-1-2023</a:t>
            </a:fld>
            <a:endParaRPr lang="nl-NL">
              <a:solidFill>
                <a:prstClr val="black">
                  <a:tint val="75000"/>
                </a:prstClr>
              </a:solidFill>
            </a:endParaRPr>
          </a:p>
        </p:txBody>
      </p:sp>
      <p:sp>
        <p:nvSpPr>
          <p:cNvPr id="6" name="Tijdelijke aanduiding voor voettekst 5">
            <a:extLst>
              <a:ext uri="{FF2B5EF4-FFF2-40B4-BE49-F238E27FC236}">
                <a16:creationId xmlns:a16="http://schemas.microsoft.com/office/drawing/2014/main" id="{41D75D83-0A51-45BB-951B-5DD0603639AF}"/>
              </a:ext>
            </a:extLst>
          </p:cNvPr>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a:extLst>
              <a:ext uri="{FF2B5EF4-FFF2-40B4-BE49-F238E27FC236}">
                <a16:creationId xmlns:a16="http://schemas.microsoft.com/office/drawing/2014/main" id="{BFD56252-76F3-4883-846C-57310D869E49}"/>
              </a:ext>
            </a:extLst>
          </p:cNvPr>
          <p:cNvSpPr>
            <a:spLocks noGrp="1"/>
          </p:cNvSpPr>
          <p:nvPr>
            <p:ph type="sldNum" sz="quarter" idx="12"/>
          </p:nvPr>
        </p:nvSpPr>
        <p:spPr/>
        <p:txBody>
          <a:bodyPr/>
          <a:lstStyle/>
          <a:p>
            <a:fld id="{A6D2316B-AE91-48F7-A04C-281E869E088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4403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E3E833-7DA2-48C0-816D-F2EE777C798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FE67235-21C3-4BED-9C91-8C5FADFD76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8E9D874-BC07-45AC-9BCE-35216CBCD12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49F9340-6AFA-4837-94F8-5267A374AD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6838853-E101-4F49-93BA-889CC29C70BA}"/>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46F1D15-E1A4-403D-8614-94DEA958F2D9}"/>
              </a:ext>
            </a:extLst>
          </p:cNvPr>
          <p:cNvSpPr>
            <a:spLocks noGrp="1"/>
          </p:cNvSpPr>
          <p:nvPr>
            <p:ph type="dt" sz="half" idx="10"/>
          </p:nvPr>
        </p:nvSpPr>
        <p:spPr/>
        <p:txBody>
          <a:bodyPr/>
          <a:lstStyle/>
          <a:p>
            <a:fld id="{0DA96AE3-5AE7-417D-977E-9598C04ACE09}" type="datetimeFigureOut">
              <a:rPr lang="nl-NL" smtClean="0">
                <a:solidFill>
                  <a:prstClr val="black">
                    <a:tint val="75000"/>
                  </a:prstClr>
                </a:solidFill>
              </a:rPr>
              <a:pPr/>
              <a:t>13-1-2023</a:t>
            </a:fld>
            <a:endParaRPr lang="nl-NL">
              <a:solidFill>
                <a:prstClr val="black">
                  <a:tint val="75000"/>
                </a:prstClr>
              </a:solidFill>
            </a:endParaRPr>
          </a:p>
        </p:txBody>
      </p:sp>
      <p:sp>
        <p:nvSpPr>
          <p:cNvPr id="8" name="Tijdelijke aanduiding voor voettekst 7">
            <a:extLst>
              <a:ext uri="{FF2B5EF4-FFF2-40B4-BE49-F238E27FC236}">
                <a16:creationId xmlns:a16="http://schemas.microsoft.com/office/drawing/2014/main" id="{A9E78E24-CA9B-492C-B157-9E650BCB8A15}"/>
              </a:ext>
            </a:extLst>
          </p:cNvPr>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a:extLst>
              <a:ext uri="{FF2B5EF4-FFF2-40B4-BE49-F238E27FC236}">
                <a16:creationId xmlns:a16="http://schemas.microsoft.com/office/drawing/2014/main" id="{50E42C71-78BD-4B7A-AEE8-54530C745CE9}"/>
              </a:ext>
            </a:extLst>
          </p:cNvPr>
          <p:cNvSpPr>
            <a:spLocks noGrp="1"/>
          </p:cNvSpPr>
          <p:nvPr>
            <p:ph type="sldNum" sz="quarter" idx="12"/>
          </p:nvPr>
        </p:nvSpPr>
        <p:spPr/>
        <p:txBody>
          <a:bodyPr/>
          <a:lstStyle/>
          <a:p>
            <a:fld id="{A6D2316B-AE91-48F7-A04C-281E869E088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3103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61E8A-DEAE-4301-8871-31CD9417E5B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3302FFC-E969-4B40-AA10-A535DA191DB1}"/>
              </a:ext>
            </a:extLst>
          </p:cNvPr>
          <p:cNvSpPr>
            <a:spLocks noGrp="1"/>
          </p:cNvSpPr>
          <p:nvPr>
            <p:ph type="dt" sz="half" idx="10"/>
          </p:nvPr>
        </p:nvSpPr>
        <p:spPr/>
        <p:txBody>
          <a:bodyPr/>
          <a:lstStyle/>
          <a:p>
            <a:fld id="{0DA96AE3-5AE7-417D-977E-9598C04ACE09}" type="datetimeFigureOut">
              <a:rPr lang="nl-NL" smtClean="0">
                <a:solidFill>
                  <a:prstClr val="black">
                    <a:tint val="75000"/>
                  </a:prstClr>
                </a:solidFill>
              </a:rPr>
              <a:pPr/>
              <a:t>13-1-2023</a:t>
            </a:fld>
            <a:endParaRPr lang="nl-NL">
              <a:solidFill>
                <a:prstClr val="black">
                  <a:tint val="75000"/>
                </a:prstClr>
              </a:solidFill>
            </a:endParaRPr>
          </a:p>
        </p:txBody>
      </p:sp>
      <p:sp>
        <p:nvSpPr>
          <p:cNvPr id="4" name="Tijdelijke aanduiding voor voettekst 3">
            <a:extLst>
              <a:ext uri="{FF2B5EF4-FFF2-40B4-BE49-F238E27FC236}">
                <a16:creationId xmlns:a16="http://schemas.microsoft.com/office/drawing/2014/main" id="{23E95C57-B517-448F-AF56-51DF02913A77}"/>
              </a:ext>
            </a:extLst>
          </p:cNvPr>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a:extLst>
              <a:ext uri="{FF2B5EF4-FFF2-40B4-BE49-F238E27FC236}">
                <a16:creationId xmlns:a16="http://schemas.microsoft.com/office/drawing/2014/main" id="{627B0FD1-4BE2-470A-8CEA-E87F8FE6ACAE}"/>
              </a:ext>
            </a:extLst>
          </p:cNvPr>
          <p:cNvSpPr>
            <a:spLocks noGrp="1"/>
          </p:cNvSpPr>
          <p:nvPr>
            <p:ph type="sldNum" sz="quarter" idx="12"/>
          </p:nvPr>
        </p:nvSpPr>
        <p:spPr/>
        <p:txBody>
          <a:bodyPr/>
          <a:lstStyle/>
          <a:p>
            <a:fld id="{A6D2316B-AE91-48F7-A04C-281E869E088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95114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7BFE6F4-7B18-4969-B70A-D13ECAB072D7}"/>
              </a:ext>
            </a:extLst>
          </p:cNvPr>
          <p:cNvSpPr>
            <a:spLocks noGrp="1"/>
          </p:cNvSpPr>
          <p:nvPr>
            <p:ph type="dt" sz="half" idx="10"/>
          </p:nvPr>
        </p:nvSpPr>
        <p:spPr/>
        <p:txBody>
          <a:bodyPr/>
          <a:lstStyle/>
          <a:p>
            <a:fld id="{0DA96AE3-5AE7-417D-977E-9598C04ACE09}" type="datetimeFigureOut">
              <a:rPr lang="nl-NL" smtClean="0">
                <a:solidFill>
                  <a:prstClr val="black">
                    <a:tint val="75000"/>
                  </a:prstClr>
                </a:solidFill>
              </a:rPr>
              <a:pPr/>
              <a:t>13-1-2023</a:t>
            </a:fld>
            <a:endParaRPr lang="nl-NL">
              <a:solidFill>
                <a:prstClr val="black">
                  <a:tint val="75000"/>
                </a:prstClr>
              </a:solidFill>
            </a:endParaRPr>
          </a:p>
        </p:txBody>
      </p:sp>
      <p:sp>
        <p:nvSpPr>
          <p:cNvPr id="3" name="Tijdelijke aanduiding voor voettekst 2">
            <a:extLst>
              <a:ext uri="{FF2B5EF4-FFF2-40B4-BE49-F238E27FC236}">
                <a16:creationId xmlns:a16="http://schemas.microsoft.com/office/drawing/2014/main" id="{EE5CB4C3-8E48-4161-ACDD-864F47EEA3A6}"/>
              </a:ext>
            </a:extLst>
          </p:cNvPr>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a:extLst>
              <a:ext uri="{FF2B5EF4-FFF2-40B4-BE49-F238E27FC236}">
                <a16:creationId xmlns:a16="http://schemas.microsoft.com/office/drawing/2014/main" id="{E100C259-C675-4844-96D8-35368677018A}"/>
              </a:ext>
            </a:extLst>
          </p:cNvPr>
          <p:cNvSpPr>
            <a:spLocks noGrp="1"/>
          </p:cNvSpPr>
          <p:nvPr>
            <p:ph type="sldNum" sz="quarter" idx="12"/>
          </p:nvPr>
        </p:nvSpPr>
        <p:spPr/>
        <p:txBody>
          <a:bodyPr/>
          <a:lstStyle/>
          <a:p>
            <a:fld id="{A6D2316B-AE91-48F7-A04C-281E869E088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5717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53A55-6244-4A8D-A4BC-07083A08C1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0C13393-4D24-45C1-B4FF-ACF2789A98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D60E2A0-6D03-4CC5-97DE-C5C92C0649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49063E3-A83B-4467-B02A-3C6FD370267F}"/>
              </a:ext>
            </a:extLst>
          </p:cNvPr>
          <p:cNvSpPr>
            <a:spLocks noGrp="1"/>
          </p:cNvSpPr>
          <p:nvPr>
            <p:ph type="dt" sz="half" idx="10"/>
          </p:nvPr>
        </p:nvSpPr>
        <p:spPr/>
        <p:txBody>
          <a:bodyPr/>
          <a:lstStyle/>
          <a:p>
            <a:fld id="{0DA96AE3-5AE7-417D-977E-9598C04ACE09}" type="datetimeFigureOut">
              <a:rPr lang="nl-NL" smtClean="0">
                <a:solidFill>
                  <a:prstClr val="black">
                    <a:tint val="75000"/>
                  </a:prstClr>
                </a:solidFill>
              </a:rPr>
              <a:pPr/>
              <a:t>13-1-2023</a:t>
            </a:fld>
            <a:endParaRPr lang="nl-NL">
              <a:solidFill>
                <a:prstClr val="black">
                  <a:tint val="75000"/>
                </a:prstClr>
              </a:solidFill>
            </a:endParaRPr>
          </a:p>
        </p:txBody>
      </p:sp>
      <p:sp>
        <p:nvSpPr>
          <p:cNvPr id="6" name="Tijdelijke aanduiding voor voettekst 5">
            <a:extLst>
              <a:ext uri="{FF2B5EF4-FFF2-40B4-BE49-F238E27FC236}">
                <a16:creationId xmlns:a16="http://schemas.microsoft.com/office/drawing/2014/main" id="{60AD94CF-0ECD-4EAA-8E17-D95DA1ACC65E}"/>
              </a:ext>
            </a:extLst>
          </p:cNvPr>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a:extLst>
              <a:ext uri="{FF2B5EF4-FFF2-40B4-BE49-F238E27FC236}">
                <a16:creationId xmlns:a16="http://schemas.microsoft.com/office/drawing/2014/main" id="{86226C39-DCDE-4BC1-903C-C109FFB20285}"/>
              </a:ext>
            </a:extLst>
          </p:cNvPr>
          <p:cNvSpPr>
            <a:spLocks noGrp="1"/>
          </p:cNvSpPr>
          <p:nvPr>
            <p:ph type="sldNum" sz="quarter" idx="12"/>
          </p:nvPr>
        </p:nvSpPr>
        <p:spPr/>
        <p:txBody>
          <a:bodyPr/>
          <a:lstStyle/>
          <a:p>
            <a:fld id="{A6D2316B-AE91-48F7-A04C-281E869E088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210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2908F-C8D3-467E-939E-4D5A537AFE0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468EAFD-DE8E-4788-A6C5-7B1CA9ECC3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434EBC1-5D28-40B2-95C2-BCA9DF296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6206AEA8-7301-464C-A985-13B5FB386CF7}"/>
              </a:ext>
            </a:extLst>
          </p:cNvPr>
          <p:cNvSpPr>
            <a:spLocks noGrp="1"/>
          </p:cNvSpPr>
          <p:nvPr>
            <p:ph type="dt" sz="half" idx="10"/>
          </p:nvPr>
        </p:nvSpPr>
        <p:spPr/>
        <p:txBody>
          <a:bodyPr/>
          <a:lstStyle/>
          <a:p>
            <a:fld id="{0DA96AE3-5AE7-417D-977E-9598C04ACE09}" type="datetimeFigureOut">
              <a:rPr lang="nl-NL" smtClean="0">
                <a:solidFill>
                  <a:prstClr val="black">
                    <a:tint val="75000"/>
                  </a:prstClr>
                </a:solidFill>
              </a:rPr>
              <a:pPr/>
              <a:t>13-1-2023</a:t>
            </a:fld>
            <a:endParaRPr lang="nl-NL">
              <a:solidFill>
                <a:prstClr val="black">
                  <a:tint val="75000"/>
                </a:prstClr>
              </a:solidFill>
            </a:endParaRPr>
          </a:p>
        </p:txBody>
      </p:sp>
      <p:sp>
        <p:nvSpPr>
          <p:cNvPr id="6" name="Tijdelijke aanduiding voor voettekst 5">
            <a:extLst>
              <a:ext uri="{FF2B5EF4-FFF2-40B4-BE49-F238E27FC236}">
                <a16:creationId xmlns:a16="http://schemas.microsoft.com/office/drawing/2014/main" id="{71584BF6-FD67-429B-9CFE-A93C054D17B7}"/>
              </a:ext>
            </a:extLst>
          </p:cNvPr>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a:extLst>
              <a:ext uri="{FF2B5EF4-FFF2-40B4-BE49-F238E27FC236}">
                <a16:creationId xmlns:a16="http://schemas.microsoft.com/office/drawing/2014/main" id="{5B32A680-1A17-49FE-8253-CBF6F0D06E2C}"/>
              </a:ext>
            </a:extLst>
          </p:cNvPr>
          <p:cNvSpPr>
            <a:spLocks noGrp="1"/>
          </p:cNvSpPr>
          <p:nvPr>
            <p:ph type="sldNum" sz="quarter" idx="12"/>
          </p:nvPr>
        </p:nvSpPr>
        <p:spPr/>
        <p:txBody>
          <a:bodyPr/>
          <a:lstStyle/>
          <a:p>
            <a:fld id="{A6D2316B-AE91-48F7-A04C-281E869E088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04688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3B18174-B521-4905-8CAC-E7119718BD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992227F-3013-4A9A-828F-A102A3542A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B2DF58-03A8-4165-B6E0-B25D434BB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96AE3-5AE7-417D-977E-9598C04ACE09}" type="datetimeFigureOut">
              <a:rPr lang="nl-NL" smtClean="0">
                <a:solidFill>
                  <a:prstClr val="black">
                    <a:tint val="75000"/>
                  </a:prstClr>
                </a:solidFill>
              </a:rPr>
              <a:pPr/>
              <a:t>13-1-2023</a:t>
            </a:fld>
            <a:endParaRPr lang="nl-NL">
              <a:solidFill>
                <a:prstClr val="black">
                  <a:tint val="75000"/>
                </a:prstClr>
              </a:solidFill>
            </a:endParaRPr>
          </a:p>
        </p:txBody>
      </p:sp>
      <p:sp>
        <p:nvSpPr>
          <p:cNvPr id="5" name="Tijdelijke aanduiding voor voettekst 4">
            <a:extLst>
              <a:ext uri="{FF2B5EF4-FFF2-40B4-BE49-F238E27FC236}">
                <a16:creationId xmlns:a16="http://schemas.microsoft.com/office/drawing/2014/main" id="{CFB1FF19-ECA1-4258-83EE-2D6B08CF9D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a:extLst>
              <a:ext uri="{FF2B5EF4-FFF2-40B4-BE49-F238E27FC236}">
                <a16:creationId xmlns:a16="http://schemas.microsoft.com/office/drawing/2014/main" id="{E2FBC1D0-E52C-42E3-8A6D-D753D9BE14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2316B-AE91-48F7-A04C-281E869E088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618378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16137699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06172783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3lpXuarfDU"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65B0BE-0130-408B-8EBF-2F4EE830F9A7}"/>
              </a:ext>
            </a:extLst>
          </p:cNvPr>
          <p:cNvSpPr>
            <a:spLocks noGrp="1"/>
          </p:cNvSpPr>
          <p:nvPr>
            <p:ph type="ctrTitle"/>
          </p:nvPr>
        </p:nvSpPr>
        <p:spPr>
          <a:xfrm>
            <a:off x="219956" y="0"/>
            <a:ext cx="11872913" cy="1173739"/>
          </a:xfrm>
        </p:spPr>
        <p:txBody>
          <a:bodyPr>
            <a:normAutofit fontScale="90000"/>
          </a:bodyPr>
          <a:lstStyle/>
          <a:p>
            <a:r>
              <a:rPr lang="nl-NL" sz="8000" b="1" dirty="0">
                <a:solidFill>
                  <a:schemeClr val="accent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Dierkunde</a:t>
            </a:r>
          </a:p>
        </p:txBody>
      </p:sp>
      <p:sp>
        <p:nvSpPr>
          <p:cNvPr id="3" name="Ondertitel 2">
            <a:extLst>
              <a:ext uri="{FF2B5EF4-FFF2-40B4-BE49-F238E27FC236}">
                <a16:creationId xmlns:a16="http://schemas.microsoft.com/office/drawing/2014/main" id="{38BAFB5A-D9ED-4AE5-ABD2-B2DE97923D29}"/>
              </a:ext>
            </a:extLst>
          </p:cNvPr>
          <p:cNvSpPr>
            <a:spLocks noGrp="1"/>
          </p:cNvSpPr>
          <p:nvPr>
            <p:ph type="subTitle" idx="1"/>
          </p:nvPr>
        </p:nvSpPr>
        <p:spPr>
          <a:xfrm>
            <a:off x="7477381" y="1911368"/>
            <a:ext cx="3808158" cy="3637638"/>
          </a:xfrm>
        </p:spPr>
        <p:txBody>
          <a:bodyPr>
            <a:normAutofit/>
          </a:bodyPr>
          <a:lstStyle/>
          <a:p>
            <a:r>
              <a:rPr lang="nl-NL" b="1" dirty="0">
                <a:latin typeface="Arial" panose="020B0604020202020204" pitchFamily="34" charset="0"/>
                <a:cs typeface="Arial" panose="020B0604020202020204" pitchFamily="34" charset="0"/>
              </a:rPr>
              <a:t>DV33 22/23 Periode 3</a:t>
            </a:r>
            <a:endParaRPr lang="nl-NL" dirty="0">
              <a:solidFill>
                <a:schemeClr val="bg1">
                  <a:lumMod val="50000"/>
                </a:schemeClr>
              </a:solidFill>
              <a:latin typeface="Arial" panose="020B0604020202020204" pitchFamily="34" charset="0"/>
              <a:cs typeface="Arial" panose="020B0604020202020204" pitchFamily="34" charset="0"/>
            </a:endParaRPr>
          </a:p>
          <a:p>
            <a:endParaRPr lang="nl-NL" dirty="0">
              <a:solidFill>
                <a:schemeClr val="bg1">
                  <a:lumMod val="50000"/>
                </a:schemeClr>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nl-NL">
                <a:latin typeface="Arial" panose="020B0604020202020204" pitchFamily="34" charset="0"/>
                <a:cs typeface="Arial" panose="020B0604020202020204" pitchFamily="34" charset="0"/>
              </a:rPr>
              <a:t>Dierkunde les 1 deel </a:t>
            </a:r>
            <a:r>
              <a:rPr lang="nl-NL" dirty="0">
                <a:latin typeface="Arial" panose="020B0604020202020204" pitchFamily="34" charset="0"/>
                <a:cs typeface="Arial" panose="020B0604020202020204" pitchFamily="34" charset="0"/>
              </a:rPr>
              <a:t>1</a:t>
            </a:r>
          </a:p>
          <a:p>
            <a:pPr algn="l"/>
            <a:endParaRPr lang="nl-NL" dirty="0">
              <a:solidFill>
                <a:schemeClr val="bg1">
                  <a:lumMod val="50000"/>
                </a:schemeClr>
              </a:solidFill>
              <a:latin typeface="Arial" panose="020B0604020202020204" pitchFamily="34" charset="0"/>
              <a:cs typeface="Arial" panose="020B0604020202020204" pitchFamily="34" charset="0"/>
            </a:endParaRPr>
          </a:p>
          <a:p>
            <a:pPr algn="l"/>
            <a:endParaRPr lang="nl-NL" dirty="0">
              <a:solidFill>
                <a:schemeClr val="bg1">
                  <a:lumMod val="50000"/>
                </a:schemeClr>
              </a:solidFill>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630D31B5-4E61-4F9E-A103-7F4CC32BF0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796" y="5303955"/>
            <a:ext cx="4529328" cy="1005840"/>
          </a:xfrm>
          <a:prstGeom prst="rect">
            <a:avLst/>
          </a:prstGeom>
        </p:spPr>
      </p:pic>
      <p:pic>
        <p:nvPicPr>
          <p:cNvPr id="7" name="Afbeelding 6"/>
          <p:cNvPicPr>
            <a:picLocks noChangeAspect="1"/>
          </p:cNvPicPr>
          <p:nvPr/>
        </p:nvPicPr>
        <p:blipFill rotWithShape="1">
          <a:blip r:embed="rId3"/>
          <a:srcRect l="2956" t="1670" r="4734" b="9692"/>
          <a:stretch/>
        </p:blipFill>
        <p:spPr>
          <a:xfrm>
            <a:off x="397845" y="1173739"/>
            <a:ext cx="6360143" cy="5486187"/>
          </a:xfrm>
          <a:prstGeom prst="rect">
            <a:avLst/>
          </a:prstGeom>
        </p:spPr>
      </p:pic>
      <p:pic>
        <p:nvPicPr>
          <p:cNvPr id="8" name="Afbeelding 7"/>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saturation sat="66000"/>
                    </a14:imgEffect>
                    <a14:imgEffect>
                      <a14:brightnessContrast bright="20000" contrast="20000"/>
                    </a14:imgEffect>
                  </a14:imgLayer>
                </a14:imgProps>
              </a:ext>
            </a:extLst>
          </a:blip>
          <a:srcRect l="8294" r="8859"/>
          <a:stretch/>
        </p:blipFill>
        <p:spPr>
          <a:xfrm>
            <a:off x="2529252" y="2910152"/>
            <a:ext cx="2097327" cy="2013361"/>
          </a:xfrm>
          <a:prstGeom prst="rect">
            <a:avLst/>
          </a:prstGeom>
        </p:spPr>
      </p:pic>
    </p:spTree>
    <p:extLst>
      <p:ext uri="{BB962C8B-B14F-4D97-AF65-F5344CB8AC3E}">
        <p14:creationId xmlns:p14="http://schemas.microsoft.com/office/powerpoint/2010/main" val="3640230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1424" y="476672"/>
            <a:ext cx="8830005" cy="5119456"/>
          </a:xfrm>
        </p:spPr>
        <p:txBody>
          <a:bodyPr>
            <a:normAutofit/>
          </a:bodyPr>
          <a:lstStyle/>
          <a:p>
            <a:pPr algn="ctr"/>
            <a:br>
              <a:rPr lang="en-US" dirty="0">
                <a:latin typeface="Arial"/>
                <a:cs typeface="Arial"/>
              </a:rPr>
            </a:br>
            <a:br>
              <a:rPr lang="nl-NL" dirty="0">
                <a:solidFill>
                  <a:schemeClr val="tx1"/>
                </a:solidFill>
              </a:rPr>
            </a:br>
            <a:endParaRPr lang="nl-NL" dirty="0">
              <a:solidFill>
                <a:schemeClr val="tx1"/>
              </a:solidFill>
            </a:endParaRPr>
          </a:p>
        </p:txBody>
      </p:sp>
      <p:sp>
        <p:nvSpPr>
          <p:cNvPr id="3" name="Tekstvak 2"/>
          <p:cNvSpPr txBox="1"/>
          <p:nvPr/>
        </p:nvSpPr>
        <p:spPr>
          <a:xfrm>
            <a:off x="2279577" y="1412777"/>
            <a:ext cx="4782955" cy="6340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p:txBody>
      </p:sp>
      <p:sp>
        <p:nvSpPr>
          <p:cNvPr id="4" name="Rechthoek 3"/>
          <p:cNvSpPr/>
          <p:nvPr/>
        </p:nvSpPr>
        <p:spPr>
          <a:xfrm>
            <a:off x="1923393" y="704194"/>
            <a:ext cx="672635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kstvak 6"/>
          <p:cNvSpPr txBox="1"/>
          <p:nvPr/>
        </p:nvSpPr>
        <p:spPr>
          <a:xfrm>
            <a:off x="803564" y="476672"/>
            <a:ext cx="9518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kstvak 4">
            <a:extLst>
              <a:ext uri="{FF2B5EF4-FFF2-40B4-BE49-F238E27FC236}">
                <a16:creationId xmlns:a16="http://schemas.microsoft.com/office/drawing/2014/main" id="{EDCDEDD6-8D26-4ABA-BC2A-BE17E508D2A4}"/>
              </a:ext>
            </a:extLst>
          </p:cNvPr>
          <p:cNvSpPr txBox="1"/>
          <p:nvPr/>
        </p:nvSpPr>
        <p:spPr>
          <a:xfrm>
            <a:off x="493616" y="338172"/>
            <a:ext cx="4792952" cy="923330"/>
          </a:xfrm>
          <a:prstGeom prst="rect">
            <a:avLst/>
          </a:prstGeom>
          <a:noFill/>
        </p:spPr>
        <p:txBody>
          <a:bodyPr wrap="square" rtlCol="0">
            <a:spAutoFit/>
          </a:bodyPr>
          <a:lstStyle/>
          <a:p>
            <a:r>
              <a:rPr lang="nl-NL" sz="5400" dirty="0">
                <a:latin typeface="Calibri" panose="020F0502020204030204" pitchFamily="34" charset="0"/>
                <a:cs typeface="Calibri" panose="020F0502020204030204" pitchFamily="34" charset="0"/>
              </a:rPr>
              <a:t>Evolutie</a:t>
            </a:r>
          </a:p>
        </p:txBody>
      </p:sp>
      <p:sp>
        <p:nvSpPr>
          <p:cNvPr id="6" name="Rechthoek 5">
            <a:extLst>
              <a:ext uri="{FF2B5EF4-FFF2-40B4-BE49-F238E27FC236}">
                <a16:creationId xmlns:a16="http://schemas.microsoft.com/office/drawing/2014/main" id="{01C30BE4-B6BE-4864-A263-BF16068C43A3}"/>
              </a:ext>
            </a:extLst>
          </p:cNvPr>
          <p:cNvSpPr/>
          <p:nvPr/>
        </p:nvSpPr>
        <p:spPr>
          <a:xfrm>
            <a:off x="4190519" y="1528582"/>
            <a:ext cx="6253037" cy="5539978"/>
          </a:xfrm>
          <a:prstGeom prst="rect">
            <a:avLst/>
          </a:prstGeom>
        </p:spPr>
        <p:txBody>
          <a:bodyPr wrap="square">
            <a:spAutoFit/>
          </a:bodyPr>
          <a:lstStyle/>
          <a:p>
            <a:r>
              <a:rPr lang="nl-NL" sz="2400" dirty="0">
                <a:latin typeface="Calibri" panose="020F0502020204030204" pitchFamily="34" charset="0"/>
                <a:cs typeface="Calibri" panose="020F0502020204030204" pitchFamily="34" charset="0"/>
              </a:rPr>
              <a:t>In 1859 publiceerde </a:t>
            </a:r>
            <a:r>
              <a:rPr lang="nl-NL" sz="2400" b="1" dirty="0">
                <a:latin typeface="Calibri" panose="020F0502020204030204" pitchFamily="34" charset="0"/>
                <a:cs typeface="Calibri" panose="020F0502020204030204" pitchFamily="34" charset="0"/>
              </a:rPr>
              <a:t>Darwin </a:t>
            </a:r>
            <a:r>
              <a:rPr lang="nl-NL" sz="2400" dirty="0">
                <a:latin typeface="Calibri" panose="020F0502020204030204" pitchFamily="34" charset="0"/>
                <a:cs typeface="Calibri" panose="020F0502020204030204" pitchFamily="34" charset="0"/>
              </a:rPr>
              <a:t>zijn ‘On </a:t>
            </a:r>
            <a:r>
              <a:rPr lang="nl-NL" sz="2400" dirty="0" err="1">
                <a:latin typeface="Calibri" panose="020F0502020204030204" pitchFamily="34" charset="0"/>
                <a:cs typeface="Calibri" panose="020F0502020204030204" pitchFamily="34" charset="0"/>
              </a:rPr>
              <a:t>the</a:t>
            </a:r>
            <a:r>
              <a:rPr lang="nl-NL" sz="2400" dirty="0">
                <a:latin typeface="Calibri" panose="020F0502020204030204" pitchFamily="34" charset="0"/>
                <a:cs typeface="Calibri" panose="020F0502020204030204" pitchFamily="34" charset="0"/>
              </a:rPr>
              <a:t> </a:t>
            </a:r>
            <a:r>
              <a:rPr lang="nl-NL" sz="2400" dirty="0" err="1">
                <a:latin typeface="Calibri" panose="020F0502020204030204" pitchFamily="34" charset="0"/>
                <a:cs typeface="Calibri" panose="020F0502020204030204" pitchFamily="34" charset="0"/>
              </a:rPr>
              <a:t>origin</a:t>
            </a:r>
            <a:r>
              <a:rPr lang="nl-NL" sz="2400" dirty="0">
                <a:latin typeface="Calibri" panose="020F0502020204030204" pitchFamily="34" charset="0"/>
                <a:cs typeface="Calibri" panose="020F0502020204030204" pitchFamily="34" charset="0"/>
              </a:rPr>
              <a:t> of species’. </a:t>
            </a:r>
          </a:p>
          <a:p>
            <a:endParaRPr lang="nl-NL" sz="2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nl-NL" sz="2400" b="1" dirty="0">
                <a:latin typeface="Calibri" panose="020F0502020204030204" pitchFamily="34" charset="0"/>
                <a:cs typeface="Calibri" panose="020F0502020204030204" pitchFamily="34" charset="0"/>
              </a:rPr>
              <a:t>Elke soort </a:t>
            </a:r>
            <a:r>
              <a:rPr lang="nl-NL" sz="2400" dirty="0">
                <a:latin typeface="Calibri" panose="020F0502020204030204" pitchFamily="34" charset="0"/>
                <a:cs typeface="Calibri" panose="020F0502020204030204" pitchFamily="34" charset="0"/>
              </a:rPr>
              <a:t>die op dit moment op aarde leeft, is </a:t>
            </a:r>
            <a:r>
              <a:rPr lang="nl-NL" sz="2400" b="1" dirty="0">
                <a:latin typeface="Calibri" panose="020F0502020204030204" pitchFamily="34" charset="0"/>
                <a:cs typeface="Calibri" panose="020F0502020204030204" pitchFamily="34" charset="0"/>
              </a:rPr>
              <a:t>ontstaan uit een voorouder</a:t>
            </a:r>
            <a:r>
              <a:rPr lang="nl-NL" sz="2400" dirty="0">
                <a:latin typeface="Calibri" panose="020F0502020204030204" pitchFamily="34" charset="0"/>
                <a:cs typeface="Calibri" panose="020F0502020204030204" pitchFamily="34" charset="0"/>
              </a:rPr>
              <a:t>. </a:t>
            </a:r>
          </a:p>
          <a:p>
            <a:endParaRPr lang="nl-NL" sz="24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Ø"/>
            </a:pPr>
            <a:r>
              <a:rPr lang="nl-NL" sz="2400" b="1" dirty="0">
                <a:solidFill>
                  <a:prstClr val="black"/>
                </a:solidFill>
                <a:latin typeface="Calibri" panose="020F0502020204030204" pitchFamily="34" charset="0"/>
                <a:cs typeface="Calibri" panose="020F0502020204030204" pitchFamily="34" charset="0"/>
              </a:rPr>
              <a:t>‘Survival of </a:t>
            </a:r>
            <a:r>
              <a:rPr lang="nl-NL" sz="2400" b="1" dirty="0" err="1">
                <a:solidFill>
                  <a:prstClr val="black"/>
                </a:solidFill>
                <a:latin typeface="Calibri" panose="020F0502020204030204" pitchFamily="34" charset="0"/>
                <a:cs typeface="Calibri" panose="020F0502020204030204" pitchFamily="34" charset="0"/>
              </a:rPr>
              <a:t>the</a:t>
            </a:r>
            <a:r>
              <a:rPr lang="nl-NL" sz="2400" b="1" dirty="0">
                <a:solidFill>
                  <a:prstClr val="black"/>
                </a:solidFill>
                <a:latin typeface="Calibri" panose="020F0502020204030204" pitchFamily="34" charset="0"/>
                <a:cs typeface="Calibri" panose="020F0502020204030204" pitchFamily="34" charset="0"/>
              </a:rPr>
              <a:t> </a:t>
            </a:r>
            <a:r>
              <a:rPr lang="nl-NL" sz="2400" b="1" dirty="0" err="1">
                <a:solidFill>
                  <a:prstClr val="black"/>
                </a:solidFill>
                <a:latin typeface="Calibri" panose="020F0502020204030204" pitchFamily="34" charset="0"/>
                <a:cs typeface="Calibri" panose="020F0502020204030204" pitchFamily="34" charset="0"/>
              </a:rPr>
              <a:t>fittest</a:t>
            </a:r>
            <a:r>
              <a:rPr lang="nl-NL" sz="2400" dirty="0">
                <a:solidFill>
                  <a:prstClr val="black"/>
                </a:solidFill>
                <a:latin typeface="Calibri" panose="020F0502020204030204" pitchFamily="34" charset="0"/>
                <a:cs typeface="Calibri" panose="020F0502020204030204" pitchFamily="34" charset="0"/>
              </a:rPr>
              <a:t>’-&gt; natuurlijke selectie.</a:t>
            </a:r>
          </a:p>
          <a:p>
            <a:r>
              <a:rPr lang="nl-NL" dirty="0">
                <a:latin typeface="Calibri" panose="020F0502020204030204" pitchFamily="34" charset="0"/>
                <a:cs typeface="Calibri" panose="020F0502020204030204" pitchFamily="34" charset="0"/>
              </a:rPr>
              <a:t>Een groep planten of dieren kan veranderen doordat sommige individuen gunstige eigenschappen hebben en daardoor meer nakomelingen krijgen dan anderen. Dit zorgt er uiteindelijk voor dat </a:t>
            </a:r>
            <a:r>
              <a:rPr lang="nl-NL" b="1" dirty="0">
                <a:latin typeface="Calibri" panose="020F0502020204030204" pitchFamily="34" charset="0"/>
                <a:cs typeface="Calibri" panose="020F0502020204030204" pitchFamily="34" charset="0"/>
              </a:rPr>
              <a:t>soorten aangepast raken</a:t>
            </a:r>
            <a:r>
              <a:rPr lang="nl-NL" dirty="0">
                <a:latin typeface="Calibri" panose="020F0502020204030204" pitchFamily="34" charset="0"/>
                <a:cs typeface="Calibri" panose="020F0502020204030204" pitchFamily="34" charset="0"/>
              </a:rPr>
              <a:t> aan hun omgeving en er grote verscheidenheid aan soorten ontstaat. </a:t>
            </a:r>
          </a:p>
          <a:p>
            <a:pPr marL="285750" indent="-285750">
              <a:buFont typeface="Wingdings" panose="05000000000000000000" pitchFamily="2" charset="2"/>
              <a:buChar char="Ø"/>
            </a:pPr>
            <a:endParaRPr lang="nl-NL" sz="2400" dirty="0">
              <a:latin typeface="Calibri" panose="020F0502020204030204" pitchFamily="34" charset="0"/>
              <a:cs typeface="Calibri" panose="020F0502020204030204" pitchFamily="34" charset="0"/>
            </a:endParaRPr>
          </a:p>
          <a:p>
            <a:pPr algn="ctr"/>
            <a:r>
              <a:rPr lang="nl-NL" sz="2400" dirty="0">
                <a:latin typeface="Calibri" panose="020F0502020204030204" pitchFamily="34" charset="0"/>
                <a:cs typeface="Calibri" panose="020F0502020204030204" pitchFamily="34" charset="0"/>
              </a:rPr>
              <a:t>   De combinatie van deze twee punten vormt de basis van de </a:t>
            </a:r>
            <a:r>
              <a:rPr lang="nl-NL" sz="2400" b="1" dirty="0">
                <a:latin typeface="Calibri" panose="020F0502020204030204" pitchFamily="34" charset="0"/>
                <a:cs typeface="Calibri" panose="020F0502020204030204" pitchFamily="34" charset="0"/>
              </a:rPr>
              <a:t>evolutietheorie.</a:t>
            </a:r>
          </a:p>
          <a:p>
            <a:endParaRPr lang="nl-NL" sz="2400" dirty="0"/>
          </a:p>
        </p:txBody>
      </p:sp>
      <p:pic>
        <p:nvPicPr>
          <p:cNvPr id="8" name="Afbeelding 7">
            <a:extLst>
              <a:ext uri="{FF2B5EF4-FFF2-40B4-BE49-F238E27FC236}">
                <a16:creationId xmlns:a16="http://schemas.microsoft.com/office/drawing/2014/main" id="{8748CB51-97ED-4AA1-B4D0-988EA536D217}"/>
              </a:ext>
            </a:extLst>
          </p:cNvPr>
          <p:cNvPicPr>
            <a:picLocks noChangeAspect="1"/>
          </p:cNvPicPr>
          <p:nvPr/>
        </p:nvPicPr>
        <p:blipFill>
          <a:blip r:embed="rId3"/>
          <a:stretch>
            <a:fillRect/>
          </a:stretch>
        </p:blipFill>
        <p:spPr>
          <a:xfrm>
            <a:off x="629059" y="1523578"/>
            <a:ext cx="3362325" cy="4857750"/>
          </a:xfrm>
          <a:prstGeom prst="rect">
            <a:avLst/>
          </a:prstGeom>
          <a:ln>
            <a:solidFill>
              <a:schemeClr val="tx1"/>
            </a:solidFill>
          </a:ln>
        </p:spPr>
      </p:pic>
    </p:spTree>
    <p:extLst>
      <p:ext uri="{BB962C8B-B14F-4D97-AF65-F5344CB8AC3E}">
        <p14:creationId xmlns:p14="http://schemas.microsoft.com/office/powerpoint/2010/main" val="200176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1424" y="476672"/>
            <a:ext cx="8830005" cy="5119456"/>
          </a:xfrm>
        </p:spPr>
        <p:txBody>
          <a:bodyPr>
            <a:normAutofit/>
          </a:bodyPr>
          <a:lstStyle/>
          <a:p>
            <a:pPr algn="ctr"/>
            <a:br>
              <a:rPr lang="en-US" dirty="0">
                <a:latin typeface="Arial"/>
                <a:cs typeface="Arial"/>
              </a:rPr>
            </a:br>
            <a:br>
              <a:rPr lang="nl-NL" dirty="0">
                <a:solidFill>
                  <a:schemeClr val="tx1"/>
                </a:solidFill>
              </a:rPr>
            </a:br>
            <a:endParaRPr lang="nl-NL" dirty="0">
              <a:solidFill>
                <a:schemeClr val="tx1"/>
              </a:solidFill>
            </a:endParaRPr>
          </a:p>
        </p:txBody>
      </p:sp>
      <p:sp>
        <p:nvSpPr>
          <p:cNvPr id="3" name="Tekstvak 2"/>
          <p:cNvSpPr txBox="1"/>
          <p:nvPr/>
        </p:nvSpPr>
        <p:spPr>
          <a:xfrm>
            <a:off x="2279577" y="1412777"/>
            <a:ext cx="4782955" cy="6340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p:txBody>
      </p:sp>
      <p:sp>
        <p:nvSpPr>
          <p:cNvPr id="4" name="Rechthoek 3"/>
          <p:cNvSpPr/>
          <p:nvPr/>
        </p:nvSpPr>
        <p:spPr>
          <a:xfrm>
            <a:off x="1923393" y="704194"/>
            <a:ext cx="672635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kstvak 6"/>
          <p:cNvSpPr txBox="1"/>
          <p:nvPr/>
        </p:nvSpPr>
        <p:spPr>
          <a:xfrm>
            <a:off x="803564" y="476672"/>
            <a:ext cx="9518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kstvak 4"/>
          <p:cNvSpPr txBox="1"/>
          <p:nvPr/>
        </p:nvSpPr>
        <p:spPr>
          <a:xfrm>
            <a:off x="128588" y="15007"/>
            <a:ext cx="9801225" cy="923330"/>
          </a:xfrm>
          <a:prstGeom prst="rect">
            <a:avLst/>
          </a:prstGeom>
          <a:noFill/>
        </p:spPr>
        <p:txBody>
          <a:bodyPr wrap="square" rtlCol="0">
            <a:spAutoFit/>
          </a:bodyPr>
          <a:lstStyle/>
          <a:p>
            <a:r>
              <a:rPr lang="nl-NL" sz="5400" dirty="0">
                <a:latin typeface="Calibri" panose="020F0502020204030204" pitchFamily="34" charset="0"/>
                <a:cs typeface="Calibri" panose="020F0502020204030204" pitchFamily="34" charset="0"/>
              </a:rPr>
              <a:t>Algemene kenmerken van dieren</a:t>
            </a:r>
          </a:p>
        </p:txBody>
      </p:sp>
      <p:sp>
        <p:nvSpPr>
          <p:cNvPr id="11" name="Rechthoek 10"/>
          <p:cNvSpPr/>
          <p:nvPr/>
        </p:nvSpPr>
        <p:spPr>
          <a:xfrm>
            <a:off x="179338" y="938337"/>
            <a:ext cx="4542466" cy="575839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385763" y="4019073"/>
            <a:ext cx="3910013" cy="2677656"/>
          </a:xfrm>
          <a:prstGeom prst="rect">
            <a:avLst/>
          </a:prstGeom>
        </p:spPr>
        <p:txBody>
          <a:bodyPr wrap="square">
            <a:spAutoFit/>
          </a:bodyPr>
          <a:lstStyle/>
          <a:p>
            <a:r>
              <a:rPr lang="nl-NL" sz="2400" dirty="0">
                <a:latin typeface="Calibri" panose="020F0502020204030204" pitchFamily="34" charset="0"/>
                <a:cs typeface="Calibri" panose="020F0502020204030204" pitchFamily="34" charset="0"/>
              </a:rPr>
              <a:t>Een dier kan…</a:t>
            </a:r>
          </a:p>
          <a:p>
            <a:endParaRPr lang="nl-NL"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NL" sz="2400" dirty="0">
                <a:latin typeface="Calibri" panose="020F0502020204030204" pitchFamily="34" charset="0"/>
                <a:cs typeface="Calibri" panose="020F0502020204030204" pitchFamily="34" charset="0"/>
              </a:rPr>
              <a:t>Niet symmetrisch zijn (bijv. amoebe)</a:t>
            </a:r>
          </a:p>
          <a:p>
            <a:pPr marL="342900" indent="-342900">
              <a:buFont typeface="Arial" panose="020B0604020202020204" pitchFamily="34" charset="0"/>
              <a:buChar char="•"/>
            </a:pPr>
            <a:r>
              <a:rPr lang="nl-NL" sz="2400" dirty="0">
                <a:latin typeface="Calibri" panose="020F0502020204030204" pitchFamily="34" charset="0"/>
                <a:cs typeface="Calibri" panose="020F0502020204030204" pitchFamily="34" charset="0"/>
              </a:rPr>
              <a:t>Tweezijdig symmetrisch zijn </a:t>
            </a:r>
          </a:p>
          <a:p>
            <a:pPr marL="342900" indent="-342900">
              <a:buFont typeface="Arial" panose="020B0604020202020204" pitchFamily="34" charset="0"/>
              <a:buChar char="•"/>
            </a:pPr>
            <a:r>
              <a:rPr lang="nl-NL" sz="2400" dirty="0">
                <a:latin typeface="Calibri" panose="020F0502020204030204" pitchFamily="34" charset="0"/>
                <a:cs typeface="Calibri" panose="020F0502020204030204" pitchFamily="34" charset="0"/>
              </a:rPr>
              <a:t>Veelzijdig symmetrisch zijn</a:t>
            </a:r>
          </a:p>
        </p:txBody>
      </p:sp>
      <p:sp>
        <p:nvSpPr>
          <p:cNvPr id="8" name="Rechthoek 7"/>
          <p:cNvSpPr/>
          <p:nvPr/>
        </p:nvSpPr>
        <p:spPr>
          <a:xfrm>
            <a:off x="861902" y="997278"/>
            <a:ext cx="2957733" cy="830997"/>
          </a:xfrm>
          <a:prstGeom prst="rect">
            <a:avLst/>
          </a:prstGeom>
        </p:spPr>
        <p:txBody>
          <a:bodyPr wrap="none">
            <a:spAutoFit/>
          </a:bodyPr>
          <a:lstStyle/>
          <a:p>
            <a:r>
              <a:rPr lang="nl-NL" sz="4800" b="1" dirty="0">
                <a:latin typeface="Calibri" panose="020F0502020204030204" pitchFamily="34" charset="0"/>
                <a:ea typeface="+mj-ea"/>
                <a:cs typeface="Calibri" panose="020F0502020204030204" pitchFamily="34" charset="0"/>
              </a:rPr>
              <a:t>Symmetrie</a:t>
            </a:r>
            <a:endParaRPr lang="nl-NL" dirty="0">
              <a:latin typeface="Calibri" panose="020F0502020204030204" pitchFamily="34" charset="0"/>
              <a:cs typeface="Calibri" panose="020F0502020204030204" pitchFamily="34" charset="0"/>
            </a:endParaRPr>
          </a:p>
        </p:txBody>
      </p:sp>
      <p:pic>
        <p:nvPicPr>
          <p:cNvPr id="9" name="Afbeelding 8"/>
          <p:cNvPicPr>
            <a:picLocks noChangeAspect="1"/>
          </p:cNvPicPr>
          <p:nvPr/>
        </p:nvPicPr>
        <p:blipFill>
          <a:blip r:embed="rId3"/>
          <a:stretch>
            <a:fillRect/>
          </a:stretch>
        </p:blipFill>
        <p:spPr>
          <a:xfrm>
            <a:off x="456901" y="2357448"/>
            <a:ext cx="1466492" cy="1612148"/>
          </a:xfrm>
          <a:prstGeom prst="rect">
            <a:avLst/>
          </a:prstGeom>
        </p:spPr>
      </p:pic>
      <p:pic>
        <p:nvPicPr>
          <p:cNvPr id="10" name="Afbeelding 9"/>
          <p:cNvPicPr>
            <a:picLocks noChangeAspect="1"/>
          </p:cNvPicPr>
          <p:nvPr/>
        </p:nvPicPr>
        <p:blipFill>
          <a:blip r:embed="rId4"/>
          <a:stretch>
            <a:fillRect/>
          </a:stretch>
        </p:blipFill>
        <p:spPr>
          <a:xfrm>
            <a:off x="2503627" y="1905509"/>
            <a:ext cx="1575838" cy="2265618"/>
          </a:xfrm>
          <a:prstGeom prst="rect">
            <a:avLst/>
          </a:prstGeom>
        </p:spPr>
      </p:pic>
      <p:sp>
        <p:nvSpPr>
          <p:cNvPr id="17" name="Rechthoek 16"/>
          <p:cNvSpPr/>
          <p:nvPr/>
        </p:nvSpPr>
        <p:spPr>
          <a:xfrm>
            <a:off x="5684428" y="938337"/>
            <a:ext cx="4542466" cy="575839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6928825" y="997278"/>
            <a:ext cx="1732910" cy="830997"/>
          </a:xfrm>
          <a:prstGeom prst="rect">
            <a:avLst/>
          </a:prstGeom>
        </p:spPr>
        <p:txBody>
          <a:bodyPr wrap="none">
            <a:spAutoFit/>
          </a:bodyPr>
          <a:lstStyle/>
          <a:p>
            <a:r>
              <a:rPr lang="nl-NL" sz="4800" b="1" dirty="0">
                <a:latin typeface="Calibri" panose="020F0502020204030204" pitchFamily="34" charset="0"/>
                <a:ea typeface="+mj-ea"/>
                <a:cs typeface="Calibri" panose="020F0502020204030204" pitchFamily="34" charset="0"/>
              </a:rPr>
              <a:t>Skelet</a:t>
            </a:r>
            <a:endParaRPr lang="nl-NL" dirty="0">
              <a:latin typeface="Calibri" panose="020F0502020204030204" pitchFamily="34" charset="0"/>
              <a:cs typeface="Calibri" panose="020F0502020204030204" pitchFamily="34" charset="0"/>
            </a:endParaRPr>
          </a:p>
        </p:txBody>
      </p:sp>
      <p:sp>
        <p:nvSpPr>
          <p:cNvPr id="13" name="Rechthoek 12"/>
          <p:cNvSpPr/>
          <p:nvPr/>
        </p:nvSpPr>
        <p:spPr>
          <a:xfrm>
            <a:off x="6083161" y="4019073"/>
            <a:ext cx="3424238" cy="2677656"/>
          </a:xfrm>
          <a:prstGeom prst="rect">
            <a:avLst/>
          </a:prstGeom>
        </p:spPr>
        <p:txBody>
          <a:bodyPr wrap="square">
            <a:spAutoFit/>
          </a:bodyPr>
          <a:lstStyle/>
          <a:p>
            <a:r>
              <a:rPr lang="nl-NL" sz="2400" dirty="0">
                <a:latin typeface="Calibri" panose="020F0502020204030204" pitchFamily="34" charset="0"/>
                <a:cs typeface="Calibri" panose="020F0502020204030204" pitchFamily="34" charset="0"/>
              </a:rPr>
              <a:t>Een dier kan…</a:t>
            </a:r>
          </a:p>
          <a:p>
            <a:endParaRPr lang="nl-NL"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NL" sz="2400" dirty="0">
                <a:latin typeface="Calibri" panose="020F0502020204030204" pitchFamily="34" charset="0"/>
                <a:cs typeface="Calibri" panose="020F0502020204030204" pitchFamily="34" charset="0"/>
              </a:rPr>
              <a:t>Geen skelet hebben</a:t>
            </a:r>
          </a:p>
          <a:p>
            <a:pPr marL="342900" indent="-342900">
              <a:buFont typeface="Arial" panose="020B0604020202020204" pitchFamily="34" charset="0"/>
              <a:buChar char="•"/>
            </a:pPr>
            <a:r>
              <a:rPr lang="nl-NL" sz="2400" dirty="0">
                <a:latin typeface="Calibri" panose="020F0502020204030204" pitchFamily="34" charset="0"/>
                <a:cs typeface="Calibri" panose="020F0502020204030204" pitchFamily="34" charset="0"/>
              </a:rPr>
              <a:t>Een uitwendig skelet hebben</a:t>
            </a:r>
          </a:p>
          <a:p>
            <a:pPr marL="342900" indent="-342900">
              <a:buFont typeface="Arial" panose="020B0604020202020204" pitchFamily="34" charset="0"/>
              <a:buChar char="•"/>
            </a:pPr>
            <a:r>
              <a:rPr lang="nl-NL" sz="2400" dirty="0">
                <a:latin typeface="Calibri" panose="020F0502020204030204" pitchFamily="34" charset="0"/>
                <a:cs typeface="Calibri" panose="020F0502020204030204" pitchFamily="34" charset="0"/>
              </a:rPr>
              <a:t>Een inwendig skelet hebben</a:t>
            </a:r>
          </a:p>
        </p:txBody>
      </p:sp>
      <p:pic>
        <p:nvPicPr>
          <p:cNvPr id="14" name="Afbeelding 13"/>
          <p:cNvPicPr>
            <a:picLocks noChangeAspect="1"/>
          </p:cNvPicPr>
          <p:nvPr/>
        </p:nvPicPr>
        <p:blipFill rotWithShape="1">
          <a:blip r:embed="rId5"/>
          <a:srcRect l="17758" t="9335" r="7941" b="10792"/>
          <a:stretch/>
        </p:blipFill>
        <p:spPr>
          <a:xfrm>
            <a:off x="6083161" y="1859949"/>
            <a:ext cx="1974718" cy="1332535"/>
          </a:xfrm>
          <a:prstGeom prst="rect">
            <a:avLst/>
          </a:prstGeom>
        </p:spPr>
      </p:pic>
      <p:pic>
        <p:nvPicPr>
          <p:cNvPr id="15" name="Afbeelding 14"/>
          <p:cNvPicPr>
            <a:picLocks noChangeAspect="1"/>
          </p:cNvPicPr>
          <p:nvPr/>
        </p:nvPicPr>
        <p:blipFill rotWithShape="1">
          <a:blip r:embed="rId6"/>
          <a:srcRect l="7421" t="7677" r="8389" b="13202"/>
          <a:stretch/>
        </p:blipFill>
        <p:spPr>
          <a:xfrm>
            <a:off x="8072353" y="1757535"/>
            <a:ext cx="2028825" cy="1371600"/>
          </a:xfrm>
          <a:prstGeom prst="rect">
            <a:avLst/>
          </a:prstGeom>
        </p:spPr>
      </p:pic>
      <p:pic>
        <p:nvPicPr>
          <p:cNvPr id="16" name="Afbeelding 15"/>
          <p:cNvPicPr>
            <a:picLocks noChangeAspect="1"/>
          </p:cNvPicPr>
          <p:nvPr/>
        </p:nvPicPr>
        <p:blipFill rotWithShape="1">
          <a:blip r:embed="rId7"/>
          <a:srcRect t="4660" b="15848"/>
          <a:stretch/>
        </p:blipFill>
        <p:spPr>
          <a:xfrm>
            <a:off x="8233711" y="3157063"/>
            <a:ext cx="1331885" cy="1320940"/>
          </a:xfrm>
          <a:prstGeom prst="rect">
            <a:avLst/>
          </a:prstGeom>
        </p:spPr>
      </p:pic>
    </p:spTree>
    <p:extLst>
      <p:ext uri="{BB962C8B-B14F-4D97-AF65-F5344CB8AC3E}">
        <p14:creationId xmlns:p14="http://schemas.microsoft.com/office/powerpoint/2010/main" val="3556118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1424" y="476672"/>
            <a:ext cx="8830005" cy="5119456"/>
          </a:xfrm>
        </p:spPr>
        <p:txBody>
          <a:bodyPr>
            <a:normAutofit/>
          </a:bodyPr>
          <a:lstStyle/>
          <a:p>
            <a:pPr algn="ctr"/>
            <a:br>
              <a:rPr lang="en-US" dirty="0">
                <a:latin typeface="Arial"/>
                <a:cs typeface="Arial"/>
              </a:rPr>
            </a:br>
            <a:br>
              <a:rPr lang="nl-NL" dirty="0">
                <a:solidFill>
                  <a:schemeClr val="tx1"/>
                </a:solidFill>
              </a:rPr>
            </a:br>
            <a:endParaRPr lang="nl-NL" dirty="0">
              <a:solidFill>
                <a:schemeClr val="tx1"/>
              </a:solidFill>
            </a:endParaRPr>
          </a:p>
        </p:txBody>
      </p:sp>
      <p:sp>
        <p:nvSpPr>
          <p:cNvPr id="3" name="Tekstvak 2"/>
          <p:cNvSpPr txBox="1"/>
          <p:nvPr/>
        </p:nvSpPr>
        <p:spPr>
          <a:xfrm>
            <a:off x="2279577" y="1412777"/>
            <a:ext cx="4782955" cy="6340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p:txBody>
      </p:sp>
      <p:sp>
        <p:nvSpPr>
          <p:cNvPr id="4" name="Rechthoek 3"/>
          <p:cNvSpPr/>
          <p:nvPr/>
        </p:nvSpPr>
        <p:spPr>
          <a:xfrm>
            <a:off x="1923393" y="704194"/>
            <a:ext cx="672635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kstvak 6"/>
          <p:cNvSpPr txBox="1"/>
          <p:nvPr/>
        </p:nvSpPr>
        <p:spPr>
          <a:xfrm>
            <a:off x="803564" y="476672"/>
            <a:ext cx="9518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Rechthoek 5">
            <a:extLst>
              <a:ext uri="{FF2B5EF4-FFF2-40B4-BE49-F238E27FC236}">
                <a16:creationId xmlns:a16="http://schemas.microsoft.com/office/drawing/2014/main" id="{20D2E005-773F-4B5A-81E9-13733BC42C8B}"/>
              </a:ext>
            </a:extLst>
          </p:cNvPr>
          <p:cNvSpPr/>
          <p:nvPr/>
        </p:nvSpPr>
        <p:spPr>
          <a:xfrm>
            <a:off x="5958087" y="1246565"/>
            <a:ext cx="4689593" cy="5447645"/>
          </a:xfrm>
          <a:prstGeom prst="rect">
            <a:avLst/>
          </a:prstGeom>
        </p:spPr>
        <p:txBody>
          <a:bodyPr wrap="square">
            <a:spAutoFit/>
          </a:bodyPr>
          <a:lstStyle/>
          <a:p>
            <a:r>
              <a:rPr lang="nl-NL" sz="2000" dirty="0">
                <a:latin typeface="Calibri" panose="020F0502020204030204" pitchFamily="34" charset="0"/>
                <a:cs typeface="Calibri" panose="020F0502020204030204" pitchFamily="34" charset="0"/>
              </a:rPr>
              <a:t>In het dierenrijk hebben we twee klassen</a:t>
            </a:r>
          </a:p>
          <a:p>
            <a:endParaRPr lang="nl-NL" sz="2000" dirty="0">
              <a:latin typeface="Calibri" panose="020F0502020204030204" pitchFamily="34" charset="0"/>
              <a:cs typeface="Calibri" panose="020F0502020204030204" pitchFamily="34" charset="0"/>
            </a:endParaRPr>
          </a:p>
          <a:p>
            <a:pPr algn="ctr"/>
            <a:r>
              <a:rPr lang="nl-NL" sz="2400" b="1" dirty="0">
                <a:latin typeface="Calibri" panose="020F0502020204030204" pitchFamily="34" charset="0"/>
                <a:cs typeface="Calibri" panose="020F0502020204030204" pitchFamily="34" charset="0"/>
              </a:rPr>
              <a:t>de gewervelde dieren </a:t>
            </a:r>
          </a:p>
          <a:p>
            <a:pPr algn="ctr"/>
            <a:r>
              <a:rPr lang="nl-NL" sz="2000" dirty="0">
                <a:latin typeface="Calibri" panose="020F0502020204030204" pitchFamily="34" charset="0"/>
                <a:cs typeface="Calibri" panose="020F0502020204030204" pitchFamily="34" charset="0"/>
              </a:rPr>
              <a:t>en de </a:t>
            </a:r>
          </a:p>
          <a:p>
            <a:pPr algn="ctr"/>
            <a:r>
              <a:rPr lang="nl-NL" sz="2400" b="1" dirty="0">
                <a:latin typeface="Calibri" panose="020F0502020204030204" pitchFamily="34" charset="0"/>
                <a:cs typeface="Calibri" panose="020F0502020204030204" pitchFamily="34" charset="0"/>
              </a:rPr>
              <a:t>ongewervelde dieren </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De </a:t>
            </a:r>
            <a:r>
              <a:rPr lang="nl-NL" sz="2000" b="1" dirty="0">
                <a:solidFill>
                  <a:srgbClr val="00B050"/>
                </a:solidFill>
                <a:latin typeface="Calibri" panose="020F0502020204030204" pitchFamily="34" charset="0"/>
                <a:cs typeface="Calibri" panose="020F0502020204030204" pitchFamily="34" charset="0"/>
              </a:rPr>
              <a:t>gewervelde dieren </a:t>
            </a:r>
            <a:r>
              <a:rPr lang="nl-NL" sz="2000" dirty="0">
                <a:latin typeface="Calibri" panose="020F0502020204030204" pitchFamily="34" charset="0"/>
                <a:cs typeface="Calibri" panose="020F0502020204030204" pitchFamily="34" charset="0"/>
              </a:rPr>
              <a:t>omvatten de </a:t>
            </a:r>
            <a:r>
              <a:rPr lang="nl-NL" sz="2000" dirty="0">
                <a:solidFill>
                  <a:srgbClr val="00B050"/>
                </a:solidFill>
                <a:latin typeface="Calibri" panose="020F0502020204030204" pitchFamily="34" charset="0"/>
                <a:cs typeface="Calibri" panose="020F0502020204030204" pitchFamily="34" charset="0"/>
              </a:rPr>
              <a:t>vogels, vissen, reptielen, amfibieën en zoogdieren</a:t>
            </a:r>
            <a:r>
              <a:rPr lang="nl-NL" sz="2000" dirty="0">
                <a:latin typeface="Calibri" panose="020F0502020204030204" pitchFamily="34" charset="0"/>
                <a:cs typeface="Calibri" panose="020F0502020204030204" pitchFamily="34" charset="0"/>
              </a:rPr>
              <a:t>. </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Tot de </a:t>
            </a:r>
            <a:r>
              <a:rPr lang="nl-NL" sz="2000" b="1" dirty="0">
                <a:solidFill>
                  <a:schemeClr val="accent2"/>
                </a:solidFill>
                <a:latin typeface="Calibri" panose="020F0502020204030204" pitchFamily="34" charset="0"/>
                <a:cs typeface="Calibri" panose="020F0502020204030204" pitchFamily="34" charset="0"/>
              </a:rPr>
              <a:t>ongewervelde dieren </a:t>
            </a:r>
            <a:r>
              <a:rPr lang="nl-NL" sz="2000" dirty="0">
                <a:latin typeface="Calibri" panose="020F0502020204030204" pitchFamily="34" charset="0"/>
                <a:cs typeface="Calibri" panose="020F0502020204030204" pitchFamily="34" charset="0"/>
              </a:rPr>
              <a:t>behoren </a:t>
            </a:r>
            <a:r>
              <a:rPr lang="nl-NL" sz="2000" dirty="0">
                <a:solidFill>
                  <a:schemeClr val="accent2"/>
                </a:solidFill>
                <a:latin typeface="Calibri" panose="020F0502020204030204" pitchFamily="34" charset="0"/>
                <a:cs typeface="Calibri" panose="020F0502020204030204" pitchFamily="34" charset="0"/>
              </a:rPr>
              <a:t>weekdieren, stekelhuidigen, wormen, holtedieren, sponzen, eencelligen</a:t>
            </a:r>
            <a:r>
              <a:rPr lang="nl-NL" sz="2000" dirty="0">
                <a:latin typeface="Calibri" panose="020F0502020204030204" pitchFamily="34" charset="0"/>
                <a:cs typeface="Calibri" panose="020F0502020204030204" pitchFamily="34" charset="0"/>
              </a:rPr>
              <a:t>. Eveneens de grote groep van de </a:t>
            </a:r>
            <a:r>
              <a:rPr lang="nl-NL" sz="2000" dirty="0">
                <a:solidFill>
                  <a:schemeClr val="accent2"/>
                </a:solidFill>
                <a:latin typeface="Calibri" panose="020F0502020204030204" pitchFamily="34" charset="0"/>
                <a:cs typeface="Calibri" panose="020F0502020204030204" pitchFamily="34" charset="0"/>
              </a:rPr>
              <a:t>geleedpotigen</a:t>
            </a:r>
            <a:r>
              <a:rPr lang="nl-NL" sz="2000" dirty="0">
                <a:latin typeface="Calibri" panose="020F0502020204030204" pitchFamily="34" charset="0"/>
                <a:cs typeface="Calibri" panose="020F0502020204030204" pitchFamily="34" charset="0"/>
              </a:rPr>
              <a:t> valt onder de ongewervelde dieren, hieronder kunnen we de insecten, spinnen, duizendpoten, schaaldieren vinden.</a:t>
            </a:r>
          </a:p>
        </p:txBody>
      </p:sp>
      <p:sp>
        <p:nvSpPr>
          <p:cNvPr id="8" name="Tekstvak 7">
            <a:extLst>
              <a:ext uri="{FF2B5EF4-FFF2-40B4-BE49-F238E27FC236}">
                <a16:creationId xmlns:a16="http://schemas.microsoft.com/office/drawing/2014/main" id="{1E41F30A-5CC3-45BB-AF2D-C0D0151CA035}"/>
              </a:ext>
            </a:extLst>
          </p:cNvPr>
          <p:cNvSpPr txBox="1"/>
          <p:nvPr/>
        </p:nvSpPr>
        <p:spPr>
          <a:xfrm>
            <a:off x="44967" y="124205"/>
            <a:ext cx="10078720" cy="923330"/>
          </a:xfrm>
          <a:prstGeom prst="rect">
            <a:avLst/>
          </a:prstGeom>
          <a:noFill/>
        </p:spPr>
        <p:txBody>
          <a:bodyPr wrap="square" rtlCol="0">
            <a:spAutoFit/>
          </a:bodyPr>
          <a:lstStyle/>
          <a:p>
            <a:r>
              <a:rPr lang="nl-NL" sz="5400" dirty="0">
                <a:latin typeface="Calibri" panose="020F0502020204030204" pitchFamily="34" charset="0"/>
                <a:cs typeface="Calibri" panose="020F0502020204030204" pitchFamily="34" charset="0"/>
              </a:rPr>
              <a:t>Twee klassen binnen het dierenrijk</a:t>
            </a:r>
          </a:p>
        </p:txBody>
      </p:sp>
      <p:pic>
        <p:nvPicPr>
          <p:cNvPr id="9" name="Afbeelding 8">
            <a:extLst>
              <a:ext uri="{FF2B5EF4-FFF2-40B4-BE49-F238E27FC236}">
                <a16:creationId xmlns:a16="http://schemas.microsoft.com/office/drawing/2014/main" id="{0C99D27F-70E5-474F-9D88-8221FAC0940D}"/>
              </a:ext>
            </a:extLst>
          </p:cNvPr>
          <p:cNvPicPr>
            <a:picLocks noChangeAspect="1"/>
          </p:cNvPicPr>
          <p:nvPr/>
        </p:nvPicPr>
        <p:blipFill>
          <a:blip r:embed="rId3"/>
          <a:stretch>
            <a:fillRect/>
          </a:stretch>
        </p:blipFill>
        <p:spPr>
          <a:xfrm>
            <a:off x="139671" y="1261872"/>
            <a:ext cx="5707809" cy="4448048"/>
          </a:xfrm>
          <a:prstGeom prst="rect">
            <a:avLst/>
          </a:prstGeom>
          <a:ln>
            <a:solidFill>
              <a:schemeClr val="tx1"/>
            </a:solidFill>
          </a:ln>
        </p:spPr>
      </p:pic>
    </p:spTree>
    <p:extLst>
      <p:ext uri="{BB962C8B-B14F-4D97-AF65-F5344CB8AC3E}">
        <p14:creationId xmlns:p14="http://schemas.microsoft.com/office/powerpoint/2010/main" val="189914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1424" y="476672"/>
            <a:ext cx="8830005" cy="5119456"/>
          </a:xfrm>
        </p:spPr>
        <p:txBody>
          <a:bodyPr>
            <a:normAutofit/>
          </a:bodyPr>
          <a:lstStyle/>
          <a:p>
            <a:pPr algn="ctr"/>
            <a:br>
              <a:rPr lang="en-US" dirty="0">
                <a:latin typeface="Arial"/>
                <a:cs typeface="Arial"/>
              </a:rPr>
            </a:br>
            <a:br>
              <a:rPr lang="nl-NL" dirty="0">
                <a:solidFill>
                  <a:schemeClr val="tx1"/>
                </a:solidFill>
              </a:rPr>
            </a:br>
            <a:endParaRPr lang="nl-NL" dirty="0">
              <a:solidFill>
                <a:schemeClr val="tx1"/>
              </a:solidFill>
            </a:endParaRPr>
          </a:p>
        </p:txBody>
      </p:sp>
      <p:sp>
        <p:nvSpPr>
          <p:cNvPr id="3" name="Tekstvak 2"/>
          <p:cNvSpPr txBox="1"/>
          <p:nvPr/>
        </p:nvSpPr>
        <p:spPr>
          <a:xfrm>
            <a:off x="2279577" y="1412777"/>
            <a:ext cx="4782955" cy="6340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p:txBody>
      </p:sp>
      <p:sp>
        <p:nvSpPr>
          <p:cNvPr id="4" name="Rechthoek 3"/>
          <p:cNvSpPr/>
          <p:nvPr/>
        </p:nvSpPr>
        <p:spPr>
          <a:xfrm>
            <a:off x="1923393" y="704194"/>
            <a:ext cx="672635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kstvak 6"/>
          <p:cNvSpPr txBox="1"/>
          <p:nvPr/>
        </p:nvSpPr>
        <p:spPr>
          <a:xfrm>
            <a:off x="803564" y="476672"/>
            <a:ext cx="9518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kstvak 4"/>
          <p:cNvSpPr txBox="1"/>
          <p:nvPr/>
        </p:nvSpPr>
        <p:spPr>
          <a:xfrm>
            <a:off x="140229" y="214072"/>
            <a:ext cx="9601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5400" dirty="0">
                <a:solidFill>
                  <a:prstClr val="black"/>
                </a:solidFill>
                <a:latin typeface="Calibri" panose="020F0502020204030204" pitchFamily="34" charset="0"/>
                <a:cs typeface="Calibri" panose="020F0502020204030204" pitchFamily="34" charset="0"/>
              </a:rPr>
              <a:t> </a:t>
            </a:r>
            <a:r>
              <a:rPr kumimoji="0" lang="nl-NL" sz="5400" b="0" i="0" u="none" strike="noStrike" kern="1200" cap="none" spc="0" normalizeH="0" noProof="0" dirty="0">
                <a:ln>
                  <a:noFill/>
                </a:ln>
                <a:solidFill>
                  <a:prstClr val="black"/>
                </a:solidFill>
                <a:uLnTx/>
                <a:uFillTx/>
                <a:latin typeface="Calibri" panose="020F0502020204030204" pitchFamily="34" charset="0"/>
                <a:ea typeface="+mn-ea"/>
                <a:cs typeface="Calibri" panose="020F0502020204030204" pitchFamily="34" charset="0"/>
              </a:rPr>
              <a:t>Dierkunde </a:t>
            </a:r>
            <a:r>
              <a:rPr lang="nl-NL" sz="5400">
                <a:solidFill>
                  <a:prstClr val="black"/>
                </a:solidFill>
                <a:latin typeface="Calibri" panose="020F0502020204030204" pitchFamily="34" charset="0"/>
                <a:cs typeface="Calibri" panose="020F0502020204030204" pitchFamily="34" charset="0"/>
              </a:rPr>
              <a:t>Les 1</a:t>
            </a:r>
            <a:r>
              <a:rPr kumimoji="0" lang="nl-NL" sz="5400" b="0" i="0" u="none" strike="noStrike" kern="1200" cap="none" spc="0" normalizeH="0" noProof="0">
                <a:ln>
                  <a:noFill/>
                </a:ln>
                <a:solidFill>
                  <a:schemeClr val="bg1">
                    <a:lumMod val="50000"/>
                  </a:schemeClr>
                </a:solidFill>
                <a:uLnTx/>
                <a:uFillTx/>
                <a:latin typeface="Calibri" panose="020F0502020204030204" pitchFamily="34" charset="0"/>
                <a:ea typeface="+mn-ea"/>
                <a:cs typeface="Calibri" panose="020F0502020204030204" pitchFamily="34" charset="0"/>
              </a:rPr>
              <a:t> </a:t>
            </a:r>
            <a:endParaRPr kumimoji="0" lang="nl-NL" sz="5400" b="0" i="0" u="none" strike="noStrike" kern="1200" cap="none" spc="0" normalizeH="0" baseline="0" noProof="0" dirty="0">
              <a:ln>
                <a:noFill/>
              </a:ln>
              <a:solidFill>
                <a:schemeClr val="bg1">
                  <a:lumMod val="50000"/>
                </a:schemeClr>
              </a:solidFill>
              <a:uLnTx/>
              <a:uFillTx/>
              <a:latin typeface="Calibri" panose="020F0502020204030204" pitchFamily="34" charset="0"/>
              <a:ea typeface="+mn-ea"/>
              <a:cs typeface="Calibri" panose="020F0502020204030204" pitchFamily="34" charset="0"/>
            </a:endParaRPr>
          </a:p>
        </p:txBody>
      </p:sp>
      <p:sp>
        <p:nvSpPr>
          <p:cNvPr id="6" name="Tekstvak 5"/>
          <p:cNvSpPr txBox="1"/>
          <p:nvPr/>
        </p:nvSpPr>
        <p:spPr>
          <a:xfrm>
            <a:off x="587519" y="1123003"/>
            <a:ext cx="9950161"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Afbeelding 7"/>
          <p:cNvPicPr>
            <a:picLocks noChangeAspect="1"/>
          </p:cNvPicPr>
          <p:nvPr/>
        </p:nvPicPr>
        <p:blipFill>
          <a:blip r:embed="rId3"/>
          <a:stretch>
            <a:fillRect/>
          </a:stretch>
        </p:blipFill>
        <p:spPr>
          <a:xfrm>
            <a:off x="371475" y="1073526"/>
            <a:ext cx="6364776" cy="5486876"/>
          </a:xfrm>
          <a:prstGeom prst="rect">
            <a:avLst/>
          </a:prstGeom>
        </p:spPr>
      </p:pic>
      <p:sp>
        <p:nvSpPr>
          <p:cNvPr id="9" name="Tekstvak 8"/>
          <p:cNvSpPr txBox="1"/>
          <p:nvPr/>
        </p:nvSpPr>
        <p:spPr>
          <a:xfrm>
            <a:off x="7087516" y="1789049"/>
            <a:ext cx="3124456" cy="2554545"/>
          </a:xfrm>
          <a:prstGeom prst="rect">
            <a:avLst/>
          </a:prstGeom>
          <a:noFill/>
        </p:spPr>
        <p:txBody>
          <a:bodyPr wrap="square" rtlCol="0">
            <a:spAutoFit/>
          </a:bodyPr>
          <a:lstStyle/>
          <a:p>
            <a:pPr marL="342900" indent="-342900">
              <a:buFont typeface="Arial" panose="020B0604020202020204" pitchFamily="34" charset="0"/>
              <a:buChar char="•"/>
            </a:pPr>
            <a:r>
              <a:rPr lang="nl-NL" sz="3200" dirty="0">
                <a:latin typeface="Calibri" panose="020F0502020204030204" pitchFamily="34" charset="0"/>
                <a:cs typeface="Calibri" panose="020F0502020204030204" pitchFamily="34" charset="0"/>
              </a:rPr>
              <a:t>Ontstaan van dieren</a:t>
            </a:r>
          </a:p>
          <a:p>
            <a:pPr marL="342900" indent="-342900">
              <a:buFont typeface="Arial" panose="020B0604020202020204" pitchFamily="34" charset="0"/>
              <a:buChar char="•"/>
            </a:pPr>
            <a:r>
              <a:rPr lang="nl-NL" sz="3200" dirty="0">
                <a:latin typeface="Calibri" panose="020F0502020204030204" pitchFamily="34" charset="0"/>
                <a:cs typeface="Calibri" panose="020F0502020204030204" pitchFamily="34" charset="0"/>
              </a:rPr>
              <a:t>Het dierenrijk</a:t>
            </a:r>
          </a:p>
          <a:p>
            <a:pPr marL="342900" indent="-342900">
              <a:buFont typeface="Arial" panose="020B0604020202020204" pitchFamily="34" charset="0"/>
              <a:buChar char="•"/>
            </a:pPr>
            <a:r>
              <a:rPr lang="nl-NL" sz="3200" dirty="0">
                <a:latin typeface="Calibri" panose="020F0502020204030204" pitchFamily="34" charset="0"/>
                <a:cs typeface="Calibri" panose="020F0502020204030204" pitchFamily="34" charset="0"/>
              </a:rPr>
              <a:t>Lagere organismen</a:t>
            </a:r>
          </a:p>
        </p:txBody>
      </p:sp>
    </p:spTree>
    <p:extLst>
      <p:ext uri="{BB962C8B-B14F-4D97-AF65-F5344CB8AC3E}">
        <p14:creationId xmlns:p14="http://schemas.microsoft.com/office/powerpoint/2010/main" val="344096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E25F47-404D-4056-A05B-6872A2E5AD38}"/>
              </a:ext>
            </a:extLst>
          </p:cNvPr>
          <p:cNvSpPr txBox="1">
            <a:spLocks/>
          </p:cNvSpPr>
          <p:nvPr/>
        </p:nvSpPr>
        <p:spPr>
          <a:xfrm>
            <a:off x="784575" y="204525"/>
            <a:ext cx="9036000" cy="1080000"/>
          </a:xfrm>
          <a:prstGeom prst="rect">
            <a:avLst/>
          </a:prstGeom>
        </p:spPr>
        <p:txBody>
          <a:bodyPr/>
          <a:lst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5400" b="1" i="0" u="none" strike="noStrike" kern="1200" cap="none" spc="0" normalizeH="0" baseline="0" noProof="0" dirty="0">
                <a:ln>
                  <a:noFill/>
                </a:ln>
                <a:solidFill>
                  <a:srgbClr val="1E201F"/>
                </a:solidFill>
                <a:effectLst/>
                <a:uLnTx/>
                <a:uFillTx/>
                <a:latin typeface="Calibri" panose="020F0502020204030204" pitchFamily="34" charset="0"/>
                <a:ea typeface="+mj-ea"/>
                <a:cs typeface="Calibri" panose="020F0502020204030204" pitchFamily="34" charset="0"/>
              </a:rPr>
              <a:t>Ontstaan van dieren en indeling van het dierenrijk</a:t>
            </a:r>
            <a:endParaRPr kumimoji="0" lang="LID4096" sz="5400" b="1" i="0" u="none" strike="noStrike" kern="1200" cap="none" spc="0" normalizeH="0" baseline="0" noProof="0" dirty="0">
              <a:ln>
                <a:noFill/>
              </a:ln>
              <a:solidFill>
                <a:srgbClr val="1E201F"/>
              </a:solidFill>
              <a:effectLst/>
              <a:uLnTx/>
              <a:uFillTx/>
              <a:latin typeface="Calibri" panose="020F0502020204030204" pitchFamily="34" charset="0"/>
              <a:ea typeface="+mj-ea"/>
              <a:cs typeface="Calibri" panose="020F0502020204030204" pitchFamily="34" charset="0"/>
            </a:endParaRPr>
          </a:p>
        </p:txBody>
      </p:sp>
      <p:pic>
        <p:nvPicPr>
          <p:cNvPr id="2" name="Afbeelding 1">
            <a:extLst>
              <a:ext uri="{FF2B5EF4-FFF2-40B4-BE49-F238E27FC236}">
                <a16:creationId xmlns:a16="http://schemas.microsoft.com/office/drawing/2014/main" id="{D6E224A8-6158-4374-8966-0DC4042E487D}"/>
              </a:ext>
            </a:extLst>
          </p:cNvPr>
          <p:cNvPicPr>
            <a:picLocks noChangeAspect="1"/>
          </p:cNvPicPr>
          <p:nvPr/>
        </p:nvPicPr>
        <p:blipFill>
          <a:blip r:embed="rId2"/>
          <a:stretch>
            <a:fillRect/>
          </a:stretch>
        </p:blipFill>
        <p:spPr>
          <a:xfrm>
            <a:off x="784574" y="1942782"/>
            <a:ext cx="5799105" cy="4616088"/>
          </a:xfrm>
          <a:prstGeom prst="rect">
            <a:avLst/>
          </a:prstGeom>
        </p:spPr>
      </p:pic>
      <p:sp>
        <p:nvSpPr>
          <p:cNvPr id="3" name="Tekstvak 2">
            <a:extLst>
              <a:ext uri="{FF2B5EF4-FFF2-40B4-BE49-F238E27FC236}">
                <a16:creationId xmlns:a16="http://schemas.microsoft.com/office/drawing/2014/main" id="{39C5CCFF-A86F-40D5-A034-64005765C465}"/>
              </a:ext>
            </a:extLst>
          </p:cNvPr>
          <p:cNvSpPr txBox="1"/>
          <p:nvPr/>
        </p:nvSpPr>
        <p:spPr>
          <a:xfrm>
            <a:off x="7284720" y="2509520"/>
            <a:ext cx="3048000" cy="2677656"/>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Calibri" panose="020F0502020204030204" pitchFamily="34" charset="0"/>
                <a:cs typeface="Calibri" panose="020F0502020204030204" pitchFamily="34" charset="0"/>
              </a:rPr>
              <a:t>Kenmerken van dieren</a:t>
            </a:r>
          </a:p>
          <a:p>
            <a:pPr marL="342900" indent="-342900">
              <a:buFont typeface="Arial" panose="020B0604020202020204" pitchFamily="34" charset="0"/>
              <a:buChar char="•"/>
            </a:pPr>
            <a:r>
              <a:rPr lang="nl-NL" sz="2400" dirty="0">
                <a:latin typeface="Calibri" panose="020F0502020204030204" pitchFamily="34" charset="0"/>
                <a:cs typeface="Calibri" panose="020F0502020204030204" pitchFamily="34" charset="0"/>
              </a:rPr>
              <a:t>Ontstaan van leven en diersoorten</a:t>
            </a:r>
          </a:p>
          <a:p>
            <a:pPr marL="342900" indent="-342900">
              <a:buFont typeface="Arial" panose="020B0604020202020204" pitchFamily="34" charset="0"/>
              <a:buChar char="•"/>
            </a:pPr>
            <a:r>
              <a:rPr lang="nl-NL" sz="2400" dirty="0">
                <a:latin typeface="Calibri" panose="020F0502020204030204" pitchFamily="34" charset="0"/>
                <a:cs typeface="Calibri" panose="020F0502020204030204" pitchFamily="34" charset="0"/>
              </a:rPr>
              <a:t>Indeling van het dierenrijk</a:t>
            </a:r>
          </a:p>
          <a:p>
            <a:endParaRPr lang="nl-NL"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6380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E25F47-404D-4056-A05B-6872A2E5AD38}"/>
              </a:ext>
            </a:extLst>
          </p:cNvPr>
          <p:cNvSpPr txBox="1">
            <a:spLocks/>
          </p:cNvSpPr>
          <p:nvPr/>
        </p:nvSpPr>
        <p:spPr>
          <a:xfrm>
            <a:off x="784575" y="204525"/>
            <a:ext cx="9036000" cy="1080000"/>
          </a:xfrm>
          <a:prstGeom prst="rect">
            <a:avLst/>
          </a:prstGeom>
        </p:spPr>
        <p:txBody>
          <a:bodyPr/>
          <a:lst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5400" dirty="0">
                <a:latin typeface="Calibri" panose="020F0502020204030204" pitchFamily="34" charset="0"/>
                <a:cs typeface="Calibri" panose="020F0502020204030204" pitchFamily="34" charset="0"/>
              </a:rPr>
              <a:t>Wat is het v</a:t>
            </a:r>
            <a:r>
              <a:rPr kumimoji="0" lang="nl-NL" sz="5400" b="1" i="0" u="none" strike="noStrike" kern="1200" cap="none" spc="0" normalizeH="0" baseline="0" noProof="0" dirty="0" err="1">
                <a:ln>
                  <a:noFill/>
                </a:ln>
                <a:solidFill>
                  <a:srgbClr val="1E201F"/>
                </a:solidFill>
                <a:effectLst/>
                <a:uLnTx/>
                <a:uFillTx/>
                <a:latin typeface="Calibri" panose="020F0502020204030204" pitchFamily="34" charset="0"/>
                <a:cs typeface="Calibri" panose="020F0502020204030204" pitchFamily="34" charset="0"/>
              </a:rPr>
              <a:t>erschil</a:t>
            </a:r>
            <a:r>
              <a:rPr kumimoji="0" lang="nl-NL" sz="5400" b="1" i="0" u="none" strike="noStrike" kern="1200" cap="none" spc="0" normalizeH="0" baseline="0" noProof="0" dirty="0">
                <a:ln>
                  <a:noFill/>
                </a:ln>
                <a:solidFill>
                  <a:srgbClr val="1E201F"/>
                </a:solidFill>
                <a:effectLst/>
                <a:uLnTx/>
                <a:uFillTx/>
                <a:latin typeface="Calibri" panose="020F0502020204030204" pitchFamily="34" charset="0"/>
                <a:cs typeface="Calibri" panose="020F0502020204030204" pitchFamily="34" charset="0"/>
              </a:rPr>
              <a:t> dier/plant?</a:t>
            </a:r>
            <a:endParaRPr kumimoji="0" lang="LID4096" sz="5400" b="1" i="0" u="none" strike="noStrike" kern="1200" cap="none" spc="0" normalizeH="0" baseline="0" noProof="0" dirty="0">
              <a:ln>
                <a:noFill/>
              </a:ln>
              <a:solidFill>
                <a:srgbClr val="1E201F"/>
              </a:solidFill>
              <a:effectLst/>
              <a:uLnTx/>
              <a:uFillTx/>
              <a:latin typeface="Calibri" panose="020F0502020204030204" pitchFamily="34" charset="0"/>
              <a:cs typeface="Calibri" panose="020F0502020204030204" pitchFamily="34" charset="0"/>
            </a:endParaRPr>
          </a:p>
        </p:txBody>
      </p:sp>
      <p:pic>
        <p:nvPicPr>
          <p:cNvPr id="5" name="Afbeelding 4"/>
          <p:cNvPicPr>
            <a:picLocks noChangeAspect="1"/>
          </p:cNvPicPr>
          <p:nvPr/>
        </p:nvPicPr>
        <p:blipFill rotWithShape="1">
          <a:blip r:embed="rId2"/>
          <a:srcRect b="8998"/>
          <a:stretch/>
        </p:blipFill>
        <p:spPr>
          <a:xfrm>
            <a:off x="884588" y="1284525"/>
            <a:ext cx="9302400" cy="4927613"/>
          </a:xfrm>
          <a:prstGeom prst="rect">
            <a:avLst/>
          </a:prstGeom>
        </p:spPr>
      </p:pic>
    </p:spTree>
    <p:extLst>
      <p:ext uri="{BB962C8B-B14F-4D97-AF65-F5344CB8AC3E}">
        <p14:creationId xmlns:p14="http://schemas.microsoft.com/office/powerpoint/2010/main" val="2128562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4BAAF16-B266-425C-B86A-C6C317B4513A}"/>
              </a:ext>
            </a:extLst>
          </p:cNvPr>
          <p:cNvSpPr/>
          <p:nvPr/>
        </p:nvSpPr>
        <p:spPr>
          <a:xfrm>
            <a:off x="337926" y="1001530"/>
            <a:ext cx="10197994" cy="577827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743512" y="1073840"/>
            <a:ext cx="4518000" cy="1080000"/>
          </a:xfrm>
        </p:spPr>
        <p:txBody>
          <a:bodyPr>
            <a:normAutofit/>
          </a:bodyPr>
          <a:lstStyle/>
          <a:p>
            <a:pPr algn="ctr"/>
            <a:r>
              <a:rPr lang="nl-NL" sz="5400" b="1" dirty="0">
                <a:solidFill>
                  <a:srgbClr val="00B050"/>
                </a:solidFill>
                <a:latin typeface="Calibri" panose="020F0502020204030204" pitchFamily="34" charset="0"/>
                <a:cs typeface="Calibri" panose="020F0502020204030204" pitchFamily="34" charset="0"/>
              </a:rPr>
              <a:t>Fotosynthese</a:t>
            </a:r>
          </a:p>
        </p:txBody>
      </p:sp>
      <p:pic>
        <p:nvPicPr>
          <p:cNvPr id="4" name="Afbeelding 3"/>
          <p:cNvPicPr>
            <a:picLocks noChangeAspect="1"/>
          </p:cNvPicPr>
          <p:nvPr/>
        </p:nvPicPr>
        <p:blipFill>
          <a:blip r:embed="rId2"/>
          <a:stretch>
            <a:fillRect/>
          </a:stretch>
        </p:blipFill>
        <p:spPr>
          <a:xfrm>
            <a:off x="743512" y="2153840"/>
            <a:ext cx="4530488" cy="4530488"/>
          </a:xfrm>
          <a:prstGeom prst="rect">
            <a:avLst/>
          </a:prstGeom>
        </p:spPr>
      </p:pic>
      <p:pic>
        <p:nvPicPr>
          <p:cNvPr id="5" name="Afbeelding 4"/>
          <p:cNvPicPr>
            <a:picLocks noChangeAspect="1"/>
          </p:cNvPicPr>
          <p:nvPr/>
        </p:nvPicPr>
        <p:blipFill rotWithShape="1">
          <a:blip r:embed="rId3"/>
          <a:srcRect l="13897" r="11445"/>
          <a:stretch/>
        </p:blipFill>
        <p:spPr>
          <a:xfrm>
            <a:off x="6043612" y="2153840"/>
            <a:ext cx="4122805" cy="4530488"/>
          </a:xfrm>
          <a:prstGeom prst="rect">
            <a:avLst/>
          </a:prstGeom>
        </p:spPr>
      </p:pic>
      <p:sp>
        <p:nvSpPr>
          <p:cNvPr id="7" name="Titel 1"/>
          <p:cNvSpPr txBox="1">
            <a:spLocks/>
          </p:cNvSpPr>
          <p:nvPr/>
        </p:nvSpPr>
        <p:spPr>
          <a:xfrm>
            <a:off x="5846014" y="1073840"/>
            <a:ext cx="4518000" cy="10800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a:lstStyle>
          <a:p>
            <a:pPr algn="ctr"/>
            <a:r>
              <a:rPr lang="nl-NL" sz="5400" dirty="0">
                <a:solidFill>
                  <a:srgbClr val="002060"/>
                </a:solidFill>
                <a:latin typeface="Calibri" panose="020F0502020204030204" pitchFamily="34" charset="0"/>
                <a:cs typeface="Calibri" panose="020F0502020204030204" pitchFamily="34" charset="0"/>
              </a:rPr>
              <a:t>Voortbewegen</a:t>
            </a:r>
          </a:p>
        </p:txBody>
      </p:sp>
      <p:sp>
        <p:nvSpPr>
          <p:cNvPr id="3" name="Tekstvak 2">
            <a:extLst>
              <a:ext uri="{FF2B5EF4-FFF2-40B4-BE49-F238E27FC236}">
                <a16:creationId xmlns:a16="http://schemas.microsoft.com/office/drawing/2014/main" id="{D7F3188D-EDEF-4AE7-BD1A-F021CB89410B}"/>
              </a:ext>
            </a:extLst>
          </p:cNvPr>
          <p:cNvSpPr txBox="1"/>
          <p:nvPr/>
        </p:nvSpPr>
        <p:spPr>
          <a:xfrm>
            <a:off x="337926" y="78200"/>
            <a:ext cx="10026088" cy="923330"/>
          </a:xfrm>
          <a:prstGeom prst="rect">
            <a:avLst/>
          </a:prstGeom>
          <a:noFill/>
        </p:spPr>
        <p:txBody>
          <a:bodyPr wrap="square" rtlCol="0">
            <a:spAutoFit/>
          </a:bodyPr>
          <a:lstStyle/>
          <a:p>
            <a:r>
              <a:rPr lang="nl-NL" sz="5400" dirty="0">
                <a:latin typeface="Calibri" panose="020F0502020204030204" pitchFamily="34" charset="0"/>
                <a:cs typeface="Calibri" panose="020F0502020204030204" pitchFamily="34" charset="0"/>
              </a:rPr>
              <a:t>Belangrijkste verschillen dier/plant:</a:t>
            </a:r>
          </a:p>
        </p:txBody>
      </p:sp>
    </p:spTree>
    <p:extLst>
      <p:ext uri="{BB962C8B-B14F-4D97-AF65-F5344CB8AC3E}">
        <p14:creationId xmlns:p14="http://schemas.microsoft.com/office/powerpoint/2010/main" val="829813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1424" y="476672"/>
            <a:ext cx="8830005" cy="5119456"/>
          </a:xfrm>
        </p:spPr>
        <p:txBody>
          <a:bodyPr>
            <a:normAutofit/>
          </a:bodyPr>
          <a:lstStyle/>
          <a:p>
            <a:pPr algn="ctr"/>
            <a:br>
              <a:rPr lang="en-US" dirty="0">
                <a:latin typeface="Arial"/>
                <a:cs typeface="Arial"/>
              </a:rPr>
            </a:br>
            <a:br>
              <a:rPr lang="nl-NL" dirty="0">
                <a:solidFill>
                  <a:schemeClr val="tx1"/>
                </a:solidFill>
              </a:rPr>
            </a:br>
            <a:endParaRPr lang="nl-NL" dirty="0">
              <a:solidFill>
                <a:schemeClr val="tx1"/>
              </a:solidFill>
            </a:endParaRPr>
          </a:p>
        </p:txBody>
      </p:sp>
      <p:sp>
        <p:nvSpPr>
          <p:cNvPr id="3" name="Tekstvak 2"/>
          <p:cNvSpPr txBox="1"/>
          <p:nvPr/>
        </p:nvSpPr>
        <p:spPr>
          <a:xfrm>
            <a:off x="2279577" y="1412777"/>
            <a:ext cx="4782955" cy="6340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p:txBody>
      </p:sp>
      <p:sp>
        <p:nvSpPr>
          <p:cNvPr id="4" name="Rechthoek 3"/>
          <p:cNvSpPr/>
          <p:nvPr/>
        </p:nvSpPr>
        <p:spPr>
          <a:xfrm>
            <a:off x="1923393" y="704194"/>
            <a:ext cx="672635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kstvak 6"/>
          <p:cNvSpPr txBox="1"/>
          <p:nvPr/>
        </p:nvSpPr>
        <p:spPr>
          <a:xfrm>
            <a:off x="803564" y="476672"/>
            <a:ext cx="9518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Afbeelding 4">
            <a:extLst>
              <a:ext uri="{FF2B5EF4-FFF2-40B4-BE49-F238E27FC236}">
                <a16:creationId xmlns:a16="http://schemas.microsoft.com/office/drawing/2014/main" id="{A268094B-7E11-4C63-943A-DB8FA2DBB6C7}"/>
              </a:ext>
            </a:extLst>
          </p:cNvPr>
          <p:cNvPicPr>
            <a:picLocks noChangeAspect="1"/>
          </p:cNvPicPr>
          <p:nvPr/>
        </p:nvPicPr>
        <p:blipFill>
          <a:blip r:embed="rId3"/>
          <a:stretch>
            <a:fillRect/>
          </a:stretch>
        </p:blipFill>
        <p:spPr>
          <a:xfrm>
            <a:off x="414128" y="1137073"/>
            <a:ext cx="4072885" cy="5092500"/>
          </a:xfrm>
          <a:prstGeom prst="rect">
            <a:avLst/>
          </a:prstGeom>
        </p:spPr>
      </p:pic>
      <p:sp>
        <p:nvSpPr>
          <p:cNvPr id="6" name="Tekstvak 5">
            <a:extLst>
              <a:ext uri="{FF2B5EF4-FFF2-40B4-BE49-F238E27FC236}">
                <a16:creationId xmlns:a16="http://schemas.microsoft.com/office/drawing/2014/main" id="{053D1B63-2293-41C4-B505-39112F9F06C8}"/>
              </a:ext>
            </a:extLst>
          </p:cNvPr>
          <p:cNvSpPr txBox="1"/>
          <p:nvPr/>
        </p:nvSpPr>
        <p:spPr>
          <a:xfrm>
            <a:off x="323870" y="154182"/>
            <a:ext cx="9925396" cy="923330"/>
          </a:xfrm>
          <a:prstGeom prst="rect">
            <a:avLst/>
          </a:prstGeom>
          <a:noFill/>
        </p:spPr>
        <p:txBody>
          <a:bodyPr wrap="square" rtlCol="0">
            <a:spAutoFit/>
          </a:bodyPr>
          <a:lstStyle/>
          <a:p>
            <a:r>
              <a:rPr lang="nl-NL" sz="5400" dirty="0">
                <a:latin typeface="Calibri" panose="020F0502020204030204" pitchFamily="34" charset="0"/>
                <a:cs typeface="Calibri" panose="020F0502020204030204" pitchFamily="34" charset="0"/>
              </a:rPr>
              <a:t>Maar dit dan… </a:t>
            </a:r>
            <a:r>
              <a:rPr lang="nl-NL" sz="5400" dirty="0" err="1">
                <a:latin typeface="Calibri" panose="020F0502020204030204" pitchFamily="34" charset="0"/>
                <a:cs typeface="Calibri" panose="020F0502020204030204" pitchFamily="34" charset="0"/>
              </a:rPr>
              <a:t>Flagellaten</a:t>
            </a:r>
            <a:endParaRPr lang="nl-NL" sz="5400" dirty="0">
              <a:latin typeface="Calibri" panose="020F0502020204030204" pitchFamily="34" charset="0"/>
              <a:cs typeface="Calibri" panose="020F0502020204030204" pitchFamily="34" charset="0"/>
            </a:endParaRPr>
          </a:p>
        </p:txBody>
      </p:sp>
      <p:sp>
        <p:nvSpPr>
          <p:cNvPr id="8" name="Rechthoek 7">
            <a:extLst>
              <a:ext uri="{FF2B5EF4-FFF2-40B4-BE49-F238E27FC236}">
                <a16:creationId xmlns:a16="http://schemas.microsoft.com/office/drawing/2014/main" id="{ACD97782-F045-42CC-8D0D-30AB179474BA}"/>
              </a:ext>
            </a:extLst>
          </p:cNvPr>
          <p:cNvSpPr/>
          <p:nvPr/>
        </p:nvSpPr>
        <p:spPr>
          <a:xfrm>
            <a:off x="5613399" y="1729787"/>
            <a:ext cx="4782955" cy="3600986"/>
          </a:xfrm>
          <a:prstGeom prst="rect">
            <a:avLst/>
          </a:prstGeom>
        </p:spPr>
        <p:txBody>
          <a:bodyPr wrap="square">
            <a:spAutoFit/>
          </a:bodyPr>
          <a:lstStyle/>
          <a:p>
            <a:pPr lvl="0"/>
            <a:r>
              <a:rPr lang="nl-NL" sz="2800" b="1" dirty="0">
                <a:latin typeface="Calibri" panose="020F0502020204030204" pitchFamily="34" charset="0"/>
                <a:cs typeface="Calibri" panose="020F0502020204030204" pitchFamily="34" charset="0"/>
              </a:rPr>
              <a:t>Dier of plant?</a:t>
            </a:r>
          </a:p>
          <a:p>
            <a:pPr lvl="0"/>
            <a:r>
              <a:rPr lang="nl-NL" sz="2800" b="1" dirty="0">
                <a:latin typeface="Calibri" panose="020F0502020204030204" pitchFamily="34" charset="0"/>
                <a:cs typeface="Calibri" panose="020F0502020204030204" pitchFamily="34" charset="0"/>
              </a:rPr>
              <a:t>beetje van beide… (zijn dieren)</a:t>
            </a:r>
          </a:p>
          <a:p>
            <a:pPr lvl="0"/>
            <a:endParaRPr lang="nl-NL" sz="2800" b="1"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Ø"/>
            </a:pPr>
            <a:r>
              <a:rPr lang="nl-NL" sz="2400" dirty="0">
                <a:latin typeface="Calibri" panose="020F0502020204030204" pitchFamily="34" charset="0"/>
                <a:cs typeface="Calibri" panose="020F0502020204030204" pitchFamily="34" charset="0"/>
              </a:rPr>
              <a:t>Ze doen aan Fotosynthese + kunnen verplaatsen    </a:t>
            </a:r>
          </a:p>
          <a:p>
            <a:pPr marL="342900" lvl="0" indent="-342900">
              <a:buFont typeface="Wingdings" panose="05000000000000000000" pitchFamily="2" charset="2"/>
              <a:buChar char="Ø"/>
            </a:pPr>
            <a:endParaRPr lang="nl-NL" sz="24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Ø"/>
            </a:pPr>
            <a:r>
              <a:rPr lang="nl-NL" sz="2400" dirty="0">
                <a:latin typeface="Calibri" panose="020F0502020204030204" pitchFamily="34" charset="0"/>
                <a:cs typeface="Calibri" panose="020F0502020204030204" pitchFamily="34" charset="0"/>
              </a:rPr>
              <a:t>Fotosynthese (chlorofyl) + opnemen voedsel</a:t>
            </a:r>
          </a:p>
          <a:p>
            <a:pPr lvl="0"/>
            <a:endParaRPr lang="nl-NL" sz="2400" dirty="0">
              <a:latin typeface="Calibri" panose="020F0502020204030204" pitchFamily="34" charset="0"/>
              <a:cs typeface="Calibri" panose="020F0502020204030204" pitchFamily="34" charset="0"/>
            </a:endParaRPr>
          </a:p>
        </p:txBody>
      </p:sp>
      <p:sp>
        <p:nvSpPr>
          <p:cNvPr id="9" name="Rechthoek 8">
            <a:extLst>
              <a:ext uri="{FF2B5EF4-FFF2-40B4-BE49-F238E27FC236}">
                <a16:creationId xmlns:a16="http://schemas.microsoft.com/office/drawing/2014/main" id="{0968D61C-4589-4F9F-96B9-189994AA8F27}"/>
              </a:ext>
            </a:extLst>
          </p:cNvPr>
          <p:cNvSpPr/>
          <p:nvPr/>
        </p:nvSpPr>
        <p:spPr>
          <a:xfrm>
            <a:off x="4754880" y="5056224"/>
            <a:ext cx="6096000" cy="1631216"/>
          </a:xfrm>
          <a:prstGeom prst="rect">
            <a:avLst/>
          </a:prstGeom>
          <a:solidFill>
            <a:schemeClr val="accent4"/>
          </a:solidFill>
          <a:ln>
            <a:solidFill>
              <a:schemeClr val="tx1"/>
            </a:solidFill>
          </a:ln>
        </p:spPr>
        <p:txBody>
          <a:bodyPr>
            <a:spAutoFit/>
          </a:bodyPr>
          <a:lstStyle/>
          <a:p>
            <a:pPr algn="ctr"/>
            <a:r>
              <a:rPr lang="nl-NL" sz="2000" dirty="0" err="1">
                <a:latin typeface="Calibri" panose="020F0502020204030204" pitchFamily="34" charset="0"/>
                <a:cs typeface="Calibri" panose="020F0502020204030204" pitchFamily="34" charset="0"/>
              </a:rPr>
              <a:t>Flagellaten</a:t>
            </a:r>
            <a:r>
              <a:rPr lang="nl-NL" sz="2000" dirty="0">
                <a:latin typeface="Calibri" panose="020F0502020204030204" pitchFamily="34" charset="0"/>
                <a:cs typeface="Calibri" panose="020F0502020204030204" pitchFamily="34" charset="0"/>
              </a:rPr>
              <a:t> lijken op rondwentelende ruimtescheepjes, voorzien van `antennes`. Zo zien de zweepharen er uit, waarmee deze algjes zich voortbewegen. Dat voortbewegen stelt niet zoveel voor: enkele meters per uur, net genoeg om niet te zinken.</a:t>
            </a:r>
          </a:p>
        </p:txBody>
      </p:sp>
    </p:spTree>
    <p:extLst>
      <p:ext uri="{BB962C8B-B14F-4D97-AF65-F5344CB8AC3E}">
        <p14:creationId xmlns:p14="http://schemas.microsoft.com/office/powerpoint/2010/main" val="719615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1424" y="476672"/>
            <a:ext cx="8830005" cy="5119456"/>
          </a:xfrm>
        </p:spPr>
        <p:txBody>
          <a:bodyPr>
            <a:normAutofit/>
          </a:bodyPr>
          <a:lstStyle/>
          <a:p>
            <a:pPr algn="ctr"/>
            <a:br>
              <a:rPr lang="en-US" dirty="0">
                <a:latin typeface="Arial"/>
                <a:cs typeface="Arial"/>
              </a:rPr>
            </a:br>
            <a:br>
              <a:rPr lang="nl-NL" dirty="0">
                <a:solidFill>
                  <a:schemeClr val="tx1"/>
                </a:solidFill>
              </a:rPr>
            </a:br>
            <a:endParaRPr lang="nl-NL" dirty="0">
              <a:solidFill>
                <a:schemeClr val="tx1"/>
              </a:solidFill>
            </a:endParaRPr>
          </a:p>
        </p:txBody>
      </p:sp>
      <p:sp>
        <p:nvSpPr>
          <p:cNvPr id="3" name="Tekstvak 2"/>
          <p:cNvSpPr txBox="1"/>
          <p:nvPr/>
        </p:nvSpPr>
        <p:spPr>
          <a:xfrm>
            <a:off x="2279577" y="1412777"/>
            <a:ext cx="4782955" cy="6340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p:txBody>
      </p:sp>
      <p:sp>
        <p:nvSpPr>
          <p:cNvPr id="4" name="Rechthoek 3"/>
          <p:cNvSpPr/>
          <p:nvPr/>
        </p:nvSpPr>
        <p:spPr>
          <a:xfrm>
            <a:off x="1923393" y="704194"/>
            <a:ext cx="672635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kstvak 6"/>
          <p:cNvSpPr txBox="1"/>
          <p:nvPr/>
        </p:nvSpPr>
        <p:spPr>
          <a:xfrm>
            <a:off x="803564" y="476672"/>
            <a:ext cx="9518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Afbeelding 4"/>
          <p:cNvPicPr>
            <a:picLocks noChangeAspect="1"/>
          </p:cNvPicPr>
          <p:nvPr/>
        </p:nvPicPr>
        <p:blipFill rotWithShape="1">
          <a:blip r:embed="rId3"/>
          <a:srcRect t="7001" b="9447"/>
          <a:stretch/>
        </p:blipFill>
        <p:spPr>
          <a:xfrm>
            <a:off x="-31912" y="0"/>
            <a:ext cx="12223912" cy="6858000"/>
          </a:xfrm>
          <a:prstGeom prst="rect">
            <a:avLst/>
          </a:prstGeom>
        </p:spPr>
      </p:pic>
      <p:sp>
        <p:nvSpPr>
          <p:cNvPr id="6" name="Tekstvak 5"/>
          <p:cNvSpPr txBox="1"/>
          <p:nvPr/>
        </p:nvSpPr>
        <p:spPr>
          <a:xfrm>
            <a:off x="2530595" y="2031984"/>
            <a:ext cx="7500938" cy="2677656"/>
          </a:xfrm>
          <a:prstGeom prst="rect">
            <a:avLst/>
          </a:prstGeom>
          <a:solidFill>
            <a:schemeClr val="accent4">
              <a:lumMod val="60000"/>
              <a:lumOff val="40000"/>
            </a:schemeClr>
          </a:solidFill>
          <a:ln>
            <a:solidFill>
              <a:schemeClr val="tx1"/>
            </a:solidFill>
          </a:ln>
        </p:spPr>
        <p:txBody>
          <a:bodyPr wrap="square" rtlCol="0">
            <a:spAutoFit/>
          </a:bodyPr>
          <a:lstStyle/>
          <a:p>
            <a:pPr marL="342900" indent="-342900">
              <a:buFont typeface="Wingdings" panose="05000000000000000000" pitchFamily="2" charset="2"/>
              <a:buChar char="Ø"/>
            </a:pPr>
            <a:r>
              <a:rPr lang="nl-NL" sz="2400" dirty="0">
                <a:latin typeface="Calibri" panose="020F0502020204030204" pitchFamily="34" charset="0"/>
                <a:cs typeface="Calibri" panose="020F0502020204030204" pitchFamily="34" charset="0"/>
              </a:rPr>
              <a:t>Wereldwijd zijn op dit moment ongeveer </a:t>
            </a:r>
            <a:r>
              <a:rPr lang="nl-NL" sz="2400" b="1" dirty="0">
                <a:latin typeface="Calibri" panose="020F0502020204030204" pitchFamily="34" charset="0"/>
                <a:cs typeface="Calibri" panose="020F0502020204030204" pitchFamily="34" charset="0"/>
              </a:rPr>
              <a:t>1.320.000</a:t>
            </a:r>
            <a:r>
              <a:rPr lang="nl-NL" sz="2400" dirty="0">
                <a:latin typeface="Calibri" panose="020F0502020204030204" pitchFamily="34" charset="0"/>
                <a:cs typeface="Calibri" panose="020F0502020204030204" pitchFamily="34" charset="0"/>
              </a:rPr>
              <a:t> diersoorten bekend. Grootste deel daarvan, zo'n 950.000 soorten, zijn insecten!</a:t>
            </a:r>
          </a:p>
          <a:p>
            <a:pPr marL="342900" indent="-342900">
              <a:buFont typeface="Wingdings" panose="05000000000000000000" pitchFamily="2" charset="2"/>
              <a:buChar char="Ø"/>
            </a:pPr>
            <a:endParaRPr lang="nl-NL"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nl-NL" sz="2400" dirty="0">
                <a:latin typeface="Calibri" panose="020F0502020204030204" pitchFamily="34" charset="0"/>
                <a:cs typeface="Calibri" panose="020F0502020204030204" pitchFamily="34" charset="0"/>
              </a:rPr>
              <a:t>Naar schatting leven er in totaal </a:t>
            </a:r>
            <a:r>
              <a:rPr lang="nl-NL" sz="2400" b="1" dirty="0">
                <a:latin typeface="Calibri" panose="020F0502020204030204" pitchFamily="34" charset="0"/>
                <a:cs typeface="Calibri" panose="020F0502020204030204" pitchFamily="34" charset="0"/>
              </a:rPr>
              <a:t>9.800.000</a:t>
            </a:r>
            <a:r>
              <a:rPr lang="nl-NL" sz="2400" dirty="0">
                <a:latin typeface="Calibri" panose="020F0502020204030204" pitchFamily="34" charset="0"/>
                <a:cs typeface="Calibri" panose="020F0502020204030204" pitchFamily="34" charset="0"/>
              </a:rPr>
              <a:t> soorten dieren op aarde (waarvan 8.000.000 insecten). Er valt dus nog heel wat te ontdekken...</a:t>
            </a:r>
          </a:p>
        </p:txBody>
      </p:sp>
    </p:spTree>
    <p:extLst>
      <p:ext uri="{BB962C8B-B14F-4D97-AF65-F5344CB8AC3E}">
        <p14:creationId xmlns:p14="http://schemas.microsoft.com/office/powerpoint/2010/main" val="19149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1424" y="476672"/>
            <a:ext cx="8830005" cy="5119456"/>
          </a:xfrm>
        </p:spPr>
        <p:txBody>
          <a:bodyPr>
            <a:normAutofit/>
          </a:bodyPr>
          <a:lstStyle/>
          <a:p>
            <a:pPr algn="ctr"/>
            <a:br>
              <a:rPr lang="en-US" dirty="0">
                <a:latin typeface="Arial"/>
                <a:cs typeface="Arial"/>
              </a:rPr>
            </a:br>
            <a:br>
              <a:rPr lang="nl-NL" dirty="0">
                <a:solidFill>
                  <a:schemeClr val="tx1"/>
                </a:solidFill>
              </a:rPr>
            </a:br>
            <a:endParaRPr lang="nl-NL" dirty="0">
              <a:solidFill>
                <a:schemeClr val="tx1"/>
              </a:solidFill>
            </a:endParaRPr>
          </a:p>
        </p:txBody>
      </p:sp>
      <p:sp>
        <p:nvSpPr>
          <p:cNvPr id="3" name="Tekstvak 2"/>
          <p:cNvSpPr txBox="1"/>
          <p:nvPr/>
        </p:nvSpPr>
        <p:spPr>
          <a:xfrm>
            <a:off x="2279577" y="1412777"/>
            <a:ext cx="4782955" cy="6340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p:txBody>
      </p:sp>
      <p:sp>
        <p:nvSpPr>
          <p:cNvPr id="4" name="Rechthoek 3"/>
          <p:cNvSpPr/>
          <p:nvPr/>
        </p:nvSpPr>
        <p:spPr>
          <a:xfrm>
            <a:off x="1923393" y="704194"/>
            <a:ext cx="672635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kstvak 6"/>
          <p:cNvSpPr txBox="1"/>
          <p:nvPr/>
        </p:nvSpPr>
        <p:spPr>
          <a:xfrm>
            <a:off x="803564" y="476672"/>
            <a:ext cx="9518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hthoek 4"/>
          <p:cNvSpPr/>
          <p:nvPr/>
        </p:nvSpPr>
        <p:spPr>
          <a:xfrm>
            <a:off x="3518980" y="5885902"/>
            <a:ext cx="5154040" cy="369332"/>
          </a:xfrm>
          <a:prstGeom prst="rect">
            <a:avLst/>
          </a:prstGeom>
        </p:spPr>
        <p:txBody>
          <a:bodyPr wrap="none">
            <a:spAutoFit/>
          </a:bodyPr>
          <a:lstStyle/>
          <a:p>
            <a:r>
              <a:rPr lang="nl-NL" dirty="0">
                <a:hlinkClick r:id="rId3"/>
              </a:rPr>
              <a:t>https://www.youtube.com/watch?v=U3lpXuarfDU</a:t>
            </a:r>
            <a:endParaRPr lang="nl-NL" dirty="0"/>
          </a:p>
        </p:txBody>
      </p:sp>
      <p:pic>
        <p:nvPicPr>
          <p:cNvPr id="6" name="Afbeelding 5"/>
          <p:cNvPicPr>
            <a:picLocks noChangeAspect="1"/>
          </p:cNvPicPr>
          <p:nvPr/>
        </p:nvPicPr>
        <p:blipFill>
          <a:blip r:embed="rId4"/>
          <a:stretch>
            <a:fillRect/>
          </a:stretch>
        </p:blipFill>
        <p:spPr>
          <a:xfrm>
            <a:off x="1544394" y="1185493"/>
            <a:ext cx="8036412" cy="4638157"/>
          </a:xfrm>
          <a:prstGeom prst="rect">
            <a:avLst/>
          </a:prstGeom>
        </p:spPr>
      </p:pic>
      <p:sp>
        <p:nvSpPr>
          <p:cNvPr id="8" name="Tekstvak 7"/>
          <p:cNvSpPr txBox="1"/>
          <p:nvPr/>
        </p:nvSpPr>
        <p:spPr>
          <a:xfrm>
            <a:off x="592983" y="110323"/>
            <a:ext cx="8669382" cy="923330"/>
          </a:xfrm>
          <a:prstGeom prst="rect">
            <a:avLst/>
          </a:prstGeom>
          <a:noFill/>
        </p:spPr>
        <p:txBody>
          <a:bodyPr wrap="square" rtlCol="0">
            <a:spAutoFit/>
          </a:bodyPr>
          <a:lstStyle/>
          <a:p>
            <a:r>
              <a:rPr lang="nl-NL" sz="5400" dirty="0">
                <a:latin typeface="Calibri" panose="020F0502020204030204" pitchFamily="34" charset="0"/>
                <a:cs typeface="Calibri" panose="020F0502020204030204" pitchFamily="34" charset="0"/>
              </a:rPr>
              <a:t>Ontstaan van leven en dieren</a:t>
            </a:r>
          </a:p>
        </p:txBody>
      </p:sp>
      <p:sp>
        <p:nvSpPr>
          <p:cNvPr id="10" name="Tekstvak 9">
            <a:extLst>
              <a:ext uri="{FF2B5EF4-FFF2-40B4-BE49-F238E27FC236}">
                <a16:creationId xmlns:a16="http://schemas.microsoft.com/office/drawing/2014/main" id="{0297E5E1-F07F-4007-B9DF-2934F90E388E}"/>
              </a:ext>
            </a:extLst>
          </p:cNvPr>
          <p:cNvSpPr txBox="1"/>
          <p:nvPr/>
        </p:nvSpPr>
        <p:spPr>
          <a:xfrm>
            <a:off x="1544394" y="5885902"/>
            <a:ext cx="3383280" cy="400110"/>
          </a:xfrm>
          <a:prstGeom prst="rect">
            <a:avLst/>
          </a:prstGeom>
          <a:noFill/>
        </p:spPr>
        <p:txBody>
          <a:bodyPr wrap="square" rtlCol="0">
            <a:spAutoFit/>
          </a:bodyPr>
          <a:lstStyle/>
          <a:p>
            <a:r>
              <a:rPr lang="nl-NL" sz="2000" dirty="0">
                <a:latin typeface="Calibri" panose="020F0502020204030204" pitchFamily="34" charset="0"/>
                <a:cs typeface="Calibri" panose="020F0502020204030204" pitchFamily="34" charset="0"/>
              </a:rPr>
              <a:t>Bekijk dit filmpje:</a:t>
            </a:r>
          </a:p>
        </p:txBody>
      </p:sp>
    </p:spTree>
    <p:extLst>
      <p:ext uri="{BB962C8B-B14F-4D97-AF65-F5344CB8AC3E}">
        <p14:creationId xmlns:p14="http://schemas.microsoft.com/office/powerpoint/2010/main" val="593077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11424" y="476672"/>
            <a:ext cx="8830005" cy="5119456"/>
          </a:xfrm>
        </p:spPr>
        <p:txBody>
          <a:bodyPr>
            <a:normAutofit/>
          </a:bodyPr>
          <a:lstStyle/>
          <a:p>
            <a:pPr algn="ctr"/>
            <a:br>
              <a:rPr lang="en-US" dirty="0">
                <a:latin typeface="Arial"/>
                <a:cs typeface="Arial"/>
              </a:rPr>
            </a:br>
            <a:br>
              <a:rPr lang="nl-NL" dirty="0">
                <a:solidFill>
                  <a:schemeClr val="tx1"/>
                </a:solidFill>
              </a:rPr>
            </a:br>
            <a:endParaRPr lang="nl-NL" dirty="0">
              <a:solidFill>
                <a:schemeClr val="tx1"/>
              </a:solidFill>
            </a:endParaRPr>
          </a:p>
        </p:txBody>
      </p:sp>
      <p:sp>
        <p:nvSpPr>
          <p:cNvPr id="3" name="Tekstvak 2"/>
          <p:cNvSpPr txBox="1"/>
          <p:nvPr/>
        </p:nvSpPr>
        <p:spPr>
          <a:xfrm>
            <a:off x="2279577" y="1412777"/>
            <a:ext cx="4782955" cy="6340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462916"/>
              </a:solidFill>
              <a:effectLst/>
              <a:uLnTx/>
              <a:uFillTx/>
              <a:latin typeface="Arial"/>
              <a:ea typeface="+mn-ea"/>
              <a:cs typeface="Arial" pitchFamily="34" charset="0"/>
            </a:endParaRPr>
          </a:p>
        </p:txBody>
      </p:sp>
      <p:sp>
        <p:nvSpPr>
          <p:cNvPr id="4" name="Rechthoek 3"/>
          <p:cNvSpPr/>
          <p:nvPr/>
        </p:nvSpPr>
        <p:spPr>
          <a:xfrm>
            <a:off x="1923393" y="704194"/>
            <a:ext cx="672635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kstvak 6"/>
          <p:cNvSpPr txBox="1"/>
          <p:nvPr/>
        </p:nvSpPr>
        <p:spPr>
          <a:xfrm>
            <a:off x="803564" y="476672"/>
            <a:ext cx="95180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36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Afbeelding 5"/>
          <p:cNvPicPr>
            <a:picLocks noChangeAspect="1"/>
          </p:cNvPicPr>
          <p:nvPr/>
        </p:nvPicPr>
        <p:blipFill>
          <a:blip r:embed="rId3"/>
          <a:stretch>
            <a:fillRect/>
          </a:stretch>
        </p:blipFill>
        <p:spPr>
          <a:xfrm>
            <a:off x="418445" y="1350525"/>
            <a:ext cx="3614404" cy="2086027"/>
          </a:xfrm>
          <a:prstGeom prst="rect">
            <a:avLst/>
          </a:prstGeom>
        </p:spPr>
      </p:pic>
      <p:sp>
        <p:nvSpPr>
          <p:cNvPr id="8" name="Tekstvak 7"/>
          <p:cNvSpPr txBox="1"/>
          <p:nvPr/>
        </p:nvSpPr>
        <p:spPr>
          <a:xfrm>
            <a:off x="284037" y="34641"/>
            <a:ext cx="866938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Ontstaan van leven en dieren</a:t>
            </a:r>
          </a:p>
        </p:txBody>
      </p:sp>
      <p:sp>
        <p:nvSpPr>
          <p:cNvPr id="9" name="Rechthoek 8">
            <a:extLst>
              <a:ext uri="{FF2B5EF4-FFF2-40B4-BE49-F238E27FC236}">
                <a16:creationId xmlns:a16="http://schemas.microsoft.com/office/drawing/2014/main" id="{FD760EDF-B9E8-41E1-BCB7-D84C434A8751}"/>
              </a:ext>
            </a:extLst>
          </p:cNvPr>
          <p:cNvSpPr/>
          <p:nvPr/>
        </p:nvSpPr>
        <p:spPr>
          <a:xfrm>
            <a:off x="4377328" y="1535122"/>
            <a:ext cx="6096000" cy="3785652"/>
          </a:xfrm>
          <a:prstGeom prst="rect">
            <a:avLst/>
          </a:prstGeom>
        </p:spPr>
        <p:txBody>
          <a:bodyPr>
            <a:spAutoFit/>
          </a:bodyPr>
          <a:lstStyle/>
          <a:p>
            <a:r>
              <a:rPr lang="nl-NL" sz="2400" dirty="0">
                <a:latin typeface="Calibri" panose="020F0502020204030204" pitchFamily="34" charset="0"/>
                <a:cs typeface="Calibri" panose="020F0502020204030204" pitchFamily="34" charset="0"/>
              </a:rPr>
              <a:t>Levende organismen bestaan al heel lang:</a:t>
            </a:r>
          </a:p>
          <a:p>
            <a:pPr marL="342900" indent="-342900">
              <a:buFont typeface="Wingdings" panose="05000000000000000000" pitchFamily="2" charset="2"/>
              <a:buChar char="Ø"/>
            </a:pPr>
            <a:r>
              <a:rPr lang="nl-NL" sz="2400" dirty="0">
                <a:latin typeface="Calibri" panose="020F0502020204030204" pitchFamily="34" charset="0"/>
                <a:cs typeface="Calibri" panose="020F0502020204030204" pitchFamily="34" charset="0"/>
              </a:rPr>
              <a:t>zeker </a:t>
            </a:r>
            <a:r>
              <a:rPr lang="nl-NL" sz="2400" b="1" dirty="0">
                <a:latin typeface="Calibri" panose="020F0502020204030204" pitchFamily="34" charset="0"/>
                <a:cs typeface="Calibri" panose="020F0502020204030204" pitchFamily="34" charset="0"/>
              </a:rPr>
              <a:t>1,9 miljard jaar </a:t>
            </a:r>
            <a:r>
              <a:rPr lang="nl-NL" dirty="0">
                <a:latin typeface="Calibri" panose="020F0502020204030204" pitchFamily="34" charset="0"/>
                <a:cs typeface="Calibri" panose="020F0502020204030204" pitchFamily="34" charset="0"/>
              </a:rPr>
              <a:t>(misschien wel meer dan 4 miljard jaar)</a:t>
            </a:r>
            <a:r>
              <a:rPr lang="nl-NL" sz="2400" dirty="0">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Ø"/>
            </a:pPr>
            <a:r>
              <a:rPr lang="nl-NL" sz="2400" dirty="0">
                <a:latin typeface="Calibri" panose="020F0502020204030204" pitchFamily="34" charset="0"/>
                <a:cs typeface="Calibri" panose="020F0502020204030204" pitchFamily="34" charset="0"/>
              </a:rPr>
              <a:t>lange tijd uitsluitend eencellige organismen zoals bacteriën. </a:t>
            </a:r>
          </a:p>
          <a:p>
            <a:endParaRPr lang="nl-NL" sz="2400" dirty="0">
              <a:latin typeface="Calibri" panose="020F0502020204030204" pitchFamily="34" charset="0"/>
              <a:cs typeface="Calibri" panose="020F0502020204030204" pitchFamily="34" charset="0"/>
            </a:endParaRPr>
          </a:p>
          <a:p>
            <a:r>
              <a:rPr lang="nl-NL" sz="2400" dirty="0">
                <a:latin typeface="Calibri" panose="020F0502020204030204" pitchFamily="34" charset="0"/>
                <a:cs typeface="Calibri" panose="020F0502020204030204" pitchFamily="34" charset="0"/>
              </a:rPr>
              <a:t>600 miljoen jaar geleden </a:t>
            </a:r>
          </a:p>
          <a:p>
            <a:pPr marL="342900" indent="-342900">
              <a:buFont typeface="Wingdings" panose="05000000000000000000" pitchFamily="2" charset="2"/>
              <a:buChar char="Ø"/>
            </a:pPr>
            <a:r>
              <a:rPr lang="nl-NL" sz="2400" dirty="0">
                <a:latin typeface="Calibri" panose="020F0502020204030204" pitchFamily="34" charset="0"/>
                <a:cs typeface="Calibri" panose="020F0502020204030204" pitchFamily="34" charset="0"/>
              </a:rPr>
              <a:t>Uit eencelligen ontstonden meercellige levensvormen (kan als een dier beschouwd worden). </a:t>
            </a:r>
          </a:p>
        </p:txBody>
      </p:sp>
      <p:sp>
        <p:nvSpPr>
          <p:cNvPr id="11" name="Rechthoek 10">
            <a:extLst>
              <a:ext uri="{FF2B5EF4-FFF2-40B4-BE49-F238E27FC236}">
                <a16:creationId xmlns:a16="http://schemas.microsoft.com/office/drawing/2014/main" id="{BB780333-7C2E-446C-B993-A3AED20B7F68}"/>
              </a:ext>
            </a:extLst>
          </p:cNvPr>
          <p:cNvSpPr/>
          <p:nvPr/>
        </p:nvSpPr>
        <p:spPr>
          <a:xfrm>
            <a:off x="492695" y="3829106"/>
            <a:ext cx="3465904" cy="2862322"/>
          </a:xfrm>
          <a:prstGeom prst="rect">
            <a:avLst/>
          </a:prstGeom>
          <a:solidFill>
            <a:schemeClr val="accent4"/>
          </a:solidFill>
          <a:ln>
            <a:solidFill>
              <a:schemeClr val="tx1"/>
            </a:solidFill>
          </a:ln>
        </p:spPr>
        <p:txBody>
          <a:bodyPr wrap="square">
            <a:spAutoFit/>
          </a:bodyPr>
          <a:lstStyle/>
          <a:p>
            <a:pPr algn="ctr"/>
            <a:r>
              <a:rPr lang="nl-NL" sz="2000" dirty="0">
                <a:latin typeface="Calibri" panose="020F0502020204030204" pitchFamily="34" charset="0"/>
                <a:cs typeface="Calibri" panose="020F0502020204030204" pitchFamily="34" charset="0"/>
              </a:rPr>
              <a:t>Deze belangrijke evolutionaire ontwikkeling leidde ertoe dat cellen zich konden gaan specialiseren. Die specialisatie leidde in de afgelopen 600 miljoen jaar tot de haast oneindige variëteit in dierlijke levensvormen die we nu kennen.</a:t>
            </a:r>
          </a:p>
        </p:txBody>
      </p:sp>
    </p:spTree>
    <p:extLst>
      <p:ext uri="{BB962C8B-B14F-4D97-AF65-F5344CB8AC3E}">
        <p14:creationId xmlns:p14="http://schemas.microsoft.com/office/powerpoint/2010/main" val="612663336"/>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3.xml><?xml version="1.0" encoding="utf-8"?>
<a:theme xmlns:a="http://schemas.openxmlformats.org/drawingml/2006/main" name="ZoneThem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neTheme" id="{8807E729-D158-46AC-A9F4-0AD8C2340AB6}" vid="{6B07C85F-B878-48B7-8C10-29FD41E9453B}"/>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24CDB2E8583448ADA03F9ECDC11052" ma:contentTypeVersion="14" ma:contentTypeDescription="Een nieuw document maken." ma:contentTypeScope="" ma:versionID="9763cb9871ed3b16e51f067b46be9826">
  <xsd:schema xmlns:xsd="http://www.w3.org/2001/XMLSchema" xmlns:xs="http://www.w3.org/2001/XMLSchema" xmlns:p="http://schemas.microsoft.com/office/2006/metadata/properties" xmlns:ns3="5646a28e-c696-4721-b795-7ece246496bf" xmlns:ns4="36eb4c51-33f0-4123-aee9-872d84da85c1" targetNamespace="http://schemas.microsoft.com/office/2006/metadata/properties" ma:root="true" ma:fieldsID="224bda29a482bbb3ea0846c818b56863" ns3:_="" ns4:_="">
    <xsd:import namespace="5646a28e-c696-4721-b795-7ece246496bf"/>
    <xsd:import namespace="36eb4c51-33f0-4123-aee9-872d84da85c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46a28e-c696-4721-b795-7ece246496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eb4c51-33f0-4123-aee9-872d84da85c1"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3B0512-6029-410C-AB3D-AC10192B69ED}">
  <ds:schemaRefs>
    <ds:schemaRef ds:uri="http://schemas.microsoft.com/sharepoint/v3/contenttype/forms"/>
  </ds:schemaRefs>
</ds:datastoreItem>
</file>

<file path=customXml/itemProps2.xml><?xml version="1.0" encoding="utf-8"?>
<ds:datastoreItem xmlns:ds="http://schemas.openxmlformats.org/officeDocument/2006/customXml" ds:itemID="{A0D42387-22E3-4F28-8083-2D74FF4A5451}">
  <ds:schemaRefs>
    <ds:schemaRef ds:uri="http://schemas.microsoft.com/office/2006/documentManagement/types"/>
    <ds:schemaRef ds:uri="http://schemas.microsoft.com/office/infopath/2007/PartnerControls"/>
    <ds:schemaRef ds:uri="5646a28e-c696-4721-b795-7ece246496bf"/>
    <ds:schemaRef ds:uri="http://purl.org/dc/elements/1.1/"/>
    <ds:schemaRef ds:uri="http://schemas.microsoft.com/office/2006/metadata/properties"/>
    <ds:schemaRef ds:uri="http://purl.org/dc/terms/"/>
    <ds:schemaRef ds:uri="http://schemas.openxmlformats.org/package/2006/metadata/core-properties"/>
    <ds:schemaRef ds:uri="36eb4c51-33f0-4123-aee9-872d84da85c1"/>
    <ds:schemaRef ds:uri="http://www.w3.org/XML/1998/namespace"/>
    <ds:schemaRef ds:uri="http://purl.org/dc/dcmitype/"/>
  </ds:schemaRefs>
</ds:datastoreItem>
</file>

<file path=customXml/itemProps3.xml><?xml version="1.0" encoding="utf-8"?>
<ds:datastoreItem xmlns:ds="http://schemas.openxmlformats.org/officeDocument/2006/customXml" ds:itemID="{C3C7690E-96E3-4731-B4AA-509DA6947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46a28e-c696-4721-b795-7ece246496bf"/>
    <ds:schemaRef ds:uri="36eb4c51-33f0-4123-aee9-872d84da8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Thema1</Template>
  <TotalTime>3415</TotalTime>
  <Words>517</Words>
  <Application>Microsoft Office PowerPoint</Application>
  <PresentationFormat>Breedbeeld</PresentationFormat>
  <Paragraphs>87</Paragraphs>
  <Slides>12</Slides>
  <Notes>8</Notes>
  <HiddenSlides>0</HiddenSlides>
  <MMClips>0</MMClips>
  <ScaleCrop>false</ScaleCrop>
  <HeadingPairs>
    <vt:vector size="6" baseType="variant">
      <vt:variant>
        <vt:lpstr>Gebruikte lettertypen</vt:lpstr>
      </vt:variant>
      <vt:variant>
        <vt:i4>4</vt:i4>
      </vt:variant>
      <vt:variant>
        <vt:lpstr>Thema</vt:lpstr>
      </vt:variant>
      <vt:variant>
        <vt:i4>3</vt:i4>
      </vt:variant>
      <vt:variant>
        <vt:lpstr>Diatitels</vt:lpstr>
      </vt:variant>
      <vt:variant>
        <vt:i4>12</vt:i4>
      </vt:variant>
    </vt:vector>
  </HeadingPairs>
  <TitlesOfParts>
    <vt:vector size="19" baseType="lpstr">
      <vt:lpstr>Arial</vt:lpstr>
      <vt:lpstr>Calibri</vt:lpstr>
      <vt:lpstr>Calibri Light</vt:lpstr>
      <vt:lpstr>Wingdings</vt:lpstr>
      <vt:lpstr>1_Kantoorthema</vt:lpstr>
      <vt:lpstr>2_Kantoorthema</vt:lpstr>
      <vt:lpstr>ZoneTheme</vt:lpstr>
      <vt:lpstr>Dierkunde</vt:lpstr>
      <vt:lpstr>  </vt:lpstr>
      <vt:lpstr>PowerPoint-presentatie</vt:lpstr>
      <vt:lpstr>PowerPoint-presentatie</vt:lpstr>
      <vt:lpstr>Fotosynthese</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brauckmann@zone.college</dc:creator>
  <cp:lastModifiedBy>Emil van der Weijden</cp:lastModifiedBy>
  <cp:revision>205</cp:revision>
  <dcterms:created xsi:type="dcterms:W3CDTF">2018-02-21T13:21:44Z</dcterms:created>
  <dcterms:modified xsi:type="dcterms:W3CDTF">2023-01-13T07:42:14Z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0x010100E824CDB2E8583448ADA03F9ECDC11052</vt:lpwstr>
  </property>
</Properties>
</file>